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0" r:id="rId1"/>
    <p:sldMasterId id="214748375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Halant" pitchFamily="2" charset="0"/>
      <p:regular r:id="rId21"/>
      <p:bold r:id="rId22"/>
    </p:embeddedFont>
    <p:embeddedFont>
      <p:font typeface="Halant Medium" pitchFamily="2" charset="0"/>
      <p:regular r:id="rId23"/>
      <p:bold r:id="rId24"/>
    </p:embeddedFont>
    <p:embeddedFont>
      <p:font typeface="Inter" panose="02000503000000020004" pitchFamily="2" charset="0"/>
      <p:regular r:id="rId25"/>
      <p:bold r:id="rId26"/>
      <p:italic r:id="rId27"/>
      <p:boldItalic r:id="rId28"/>
    </p:embeddedFont>
    <p:embeddedFont>
      <p:font typeface="Playfair Display Medium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0A91CC-C8B2-4BFD-954C-C002D5B956B4}">
  <a:tblStyle styleId="{EE0A91CC-C8B2-4BFD-954C-C002D5B956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font" Target="fonts/font6.fntdata" /><Relationship Id="rId3" Type="http://schemas.openxmlformats.org/officeDocument/2006/relationships/slide" Target="slides/slide1.xml" /><Relationship Id="rId21" Type="http://schemas.openxmlformats.org/officeDocument/2006/relationships/font" Target="fonts/font1.fntdata" /><Relationship Id="rId34" Type="http://schemas.openxmlformats.org/officeDocument/2006/relationships/viewProps" Target="view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font" Target="fonts/font5.fntdata" /><Relationship Id="rId33" Type="http://schemas.openxmlformats.org/officeDocument/2006/relationships/presProps" Target="pres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notesMaster" Target="notesMasters/notesMaster1.xml" /><Relationship Id="rId29" Type="http://schemas.openxmlformats.org/officeDocument/2006/relationships/font" Target="fonts/font9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font" Target="fonts/font4.fntdata" /><Relationship Id="rId32" Type="http://schemas.openxmlformats.org/officeDocument/2006/relationships/font" Target="fonts/font12.fntdata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font" Target="fonts/font3.fntdata" /><Relationship Id="rId28" Type="http://schemas.openxmlformats.org/officeDocument/2006/relationships/font" Target="fonts/font8.fntdata" /><Relationship Id="rId36" Type="http://schemas.openxmlformats.org/officeDocument/2006/relationships/tableStyles" Target="tableStyles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font" Target="fonts/font11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font" Target="fonts/font2.fntdata" /><Relationship Id="rId27" Type="http://schemas.openxmlformats.org/officeDocument/2006/relationships/font" Target="fonts/font7.fntdata" /><Relationship Id="rId30" Type="http://schemas.openxmlformats.org/officeDocument/2006/relationships/font" Target="fonts/font10.fntdata" /><Relationship Id="rId3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22c19a33f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22c19a33f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2c39d5487f_0_1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2c39d5487f_0_1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money shot - top right - probably focus here first, if you had any ideas that you plotted here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2c39d5487f_0_2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2c39d5487f_0_2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22c19a33f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22c19a33f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22c19a33f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22c19a33f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22c19a33f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22c19a33f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22c19a33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322c19a33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22c19a33f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22c19a33f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2c19a33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22c19a33f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12dfba68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12dfba68f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2c39d5487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2c39d5487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1dde948b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1dde948b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2c39d5487f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2c39d5487f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22c19a33f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22c19a33f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2c39d5487f_0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2c39d5487f_0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2c39d5487f_0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2c39d5487f_0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2c39d5487f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2c39d5487f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Master" Target="../slideMasters/slideMaster2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Master" Target="../slideMasters/slideMaster2.xml" 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0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3.png" /><Relationship Id="rId4" Type="http://schemas.openxmlformats.org/officeDocument/2006/relationships/image" Target="../media/image12.jpg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6.png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.png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8.png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9.png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1.png" /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3.png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jp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7.jp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2.xml" 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jpg" /><Relationship Id="rId1" Type="http://schemas.openxmlformats.org/officeDocument/2006/relationships/slideMaster" Target="../slideMasters/slideMaster2.xml" 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Relationship Id="rId5" Type="http://schemas.openxmlformats.org/officeDocument/2006/relationships/image" Target="../media/image13.png" /><Relationship Id="rId4" Type="http://schemas.openxmlformats.org/officeDocument/2006/relationships/image" Target="../media/image12.jpg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16.png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1.png" 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18.png" 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19.png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2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1.png" /><Relationship Id="rId1" Type="http://schemas.openxmlformats.org/officeDocument/2006/relationships/slideMaster" Target="../slideMasters/slideMaster2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23.png" 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jpg" /><Relationship Id="rId1" Type="http://schemas.openxmlformats.org/officeDocument/2006/relationships/slideMaster" Target="../slideMasters/slideMaster2.xml" 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2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7.jpg" /><Relationship Id="rId1" Type="http://schemas.openxmlformats.org/officeDocument/2006/relationships/slideMaster" Target="../slideMasters/slideMaster2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2.xml" 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Master" Target="../slideMasters/slideMaster2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86800" y="202721"/>
            <a:ext cx="254600" cy="3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ver">
  <p:cSld name="CUSTOM_2_1_2_1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l="23452" r="20628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 23">
  <p:cSld name="TITLE_AND_TWO_COLUMNS_2_3_24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2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10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8" name="Google Shape;818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6892" y="289875"/>
            <a:ext cx="712016" cy="28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Content / One Col Text 9">
  <p:cSld name="TITLE_AND_BODY_4_10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3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103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○"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>
              <a:spcBef>
                <a:spcPts val="500"/>
              </a:spcBef>
              <a:spcAft>
                <a:spcPts val="0"/>
              </a:spcAft>
              <a:buSzPts val="1300"/>
              <a:buFont typeface="Arial"/>
              <a:buChar char="■"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10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3" name="Google Shape;823;p103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4" name="Google Shape;824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6892" y="289875"/>
            <a:ext cx="712016" cy="28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Content / One Col Text 2">
  <p:cSld name="TITLE_AND_BODY_4_3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4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04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○"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>
              <a:spcBef>
                <a:spcPts val="500"/>
              </a:spcBef>
              <a:spcAft>
                <a:spcPts val="0"/>
              </a:spcAft>
              <a:buSzPts val="1300"/>
              <a:buFont typeface="Arial"/>
              <a:buChar char="■"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10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9" name="Google Shape;829;p104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0" name="Google Shape;830;p10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ver">
  <p:cSld name="CUSTOM_2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338326" y="3947025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l="5180" r="8619"/>
          <a:stretch/>
        </p:blipFill>
        <p:spPr>
          <a:xfrm>
            <a:off x="4572000" y="0"/>
            <a:ext cx="45720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002">
            <a:off x="3886200" y="3126225"/>
            <a:ext cx="1371601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ver">
  <p:cSld name="CUSTOM_2_1_2_1_1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l="27898" r="12856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4">
            <a:alphaModFix/>
          </a:blip>
          <a:srcRect l="1085" t="13326" r="1095" b="13326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0000">
            <a:off x="3886167" y="3031175"/>
            <a:ext cx="1371684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Agenda">
  <p:cSld name="CUSTOM_2_1_3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4572000" y="0"/>
            <a:ext cx="4572000" cy="516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916443" y="1234450"/>
            <a:ext cx="38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 sz="1400"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338326" y="1216152"/>
            <a:ext cx="4114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Today’s </a:t>
            </a:r>
            <a:b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</a:b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4000">
              <a:solidFill>
                <a:srgbClr val="FFFFFF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459975" y="1026419"/>
            <a:ext cx="1743000" cy="0"/>
          </a:xfrm>
          <a:prstGeom prst="straightConnector1">
            <a:avLst/>
          </a:prstGeom>
          <a:noFill/>
          <a:ln w="9525" cap="flat" cmpd="sng">
            <a:solidFill>
              <a:srgbClr val="EEEDF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Agenda">
  <p:cSld name="ONE_COLUMN_TEXT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38328" y="1234440"/>
            <a:ext cx="365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l="16421" t="2451" r="25054" b="1422"/>
          <a:stretch/>
        </p:blipFill>
        <p:spPr>
          <a:xfrm>
            <a:off x="4572000" y="0"/>
            <a:ext cx="4572001" cy="51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417650" y="426550"/>
            <a:ext cx="3279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30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10">
            <a:off x="7223186" y="3363592"/>
            <a:ext cx="1653857" cy="165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Agenda">
  <p:cSld name="TITLE_AND_TWO_COLUMNS_2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45720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457305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57305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5720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0646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2"/>
          </p:nvPr>
        </p:nvSpPr>
        <p:spPr>
          <a:xfrm>
            <a:off x="10646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3"/>
          </p:nvPr>
        </p:nvSpPr>
        <p:spPr>
          <a:xfrm>
            <a:off x="51804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4"/>
          </p:nvPr>
        </p:nvSpPr>
        <p:spPr>
          <a:xfrm>
            <a:off x="51804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44325" y="328800"/>
            <a:ext cx="45858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24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Break / Gradient">
  <p:cSld name="SECTION_HEADER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t="48000" b="48000"/>
          <a:stretch/>
        </p:blipFill>
        <p:spPr>
          <a:xfrm flipH="1">
            <a:off x="3" y="4709160"/>
            <a:ext cx="9143997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Break / Gradient">
  <p:cSld name="SECTION_HEADER_1_2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t="1155" b="91678"/>
          <a:stretch/>
        </p:blipFill>
        <p:spPr>
          <a:xfrm flipH="1">
            <a:off x="3" y="4706499"/>
            <a:ext cx="9143997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Break / Gradient">
  <p:cSld name="SECTION_HEADER_1_2_1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t="48000" b="48000"/>
          <a:stretch/>
        </p:blipFill>
        <p:spPr>
          <a:xfrm flipH="1">
            <a:off x="0" y="4709160"/>
            <a:ext cx="9144003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Break">
  <p:cSld name="SECTION_HEADER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Cover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Break">
  <p:cSld name="TITLE_ONLY_4_1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986" y="157821"/>
            <a:ext cx="1828801" cy="583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 Break">
  <p:cSld name="MAIN_POINT_1_2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35850" y="1814775"/>
            <a:ext cx="70851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0350" y="138817"/>
            <a:ext cx="5644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356616" y="117093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reak">
  <p:cSld name="CUSTOM_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1991250"/>
            <a:ext cx="7143900" cy="14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346575" y="1590625"/>
            <a:ext cx="41055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Content / White Box">
  <p:cSld name="TITLE_AND_BODY_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460050" y="1371600"/>
            <a:ext cx="6283500" cy="286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612450" y="1371600"/>
            <a:ext cx="6131100" cy="28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2"/>
          </p:nvPr>
        </p:nvSpPr>
        <p:spPr>
          <a:xfrm>
            <a:off x="338328" y="4504275"/>
            <a:ext cx="75984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Content / One Col Text">
  <p:cSld name="TITLE_AND_BODY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Content / Two Col w Images">
  <p:cSld name="TITLE_AND_TWO_COLUMNS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3657600"/>
            <a:ext cx="41148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2"/>
          </p:nvPr>
        </p:nvSpPr>
        <p:spPr>
          <a:xfrm>
            <a:off x="4572000" y="3657600"/>
            <a:ext cx="41148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6"/>
          <p:cNvSpPr>
            <a:spLocks noGrp="1"/>
          </p:cNvSpPr>
          <p:nvPr>
            <p:ph type="pic" idx="3"/>
          </p:nvPr>
        </p:nvSpPr>
        <p:spPr>
          <a:xfrm>
            <a:off x="14859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6"/>
          <p:cNvSpPr>
            <a:spLocks noGrp="1"/>
          </p:cNvSpPr>
          <p:nvPr>
            <p:ph type="pic" idx="4"/>
          </p:nvPr>
        </p:nvSpPr>
        <p:spPr>
          <a:xfrm>
            <a:off x="56007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2" name="Google Shape;172;p2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93">
          <p15:clr>
            <a:srgbClr val="FA7B17"/>
          </p15:clr>
        </p15:guide>
        <p15:guide id="2" pos="417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Content / 3 Col w Images">
  <p:cSld name="TITLE_AND_TWO_COLUMNS_2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2"/>
          </p:nvPr>
        </p:nvSpPr>
        <p:spPr>
          <a:xfrm>
            <a:off x="3365226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3"/>
          </p:nvPr>
        </p:nvSpPr>
        <p:spPr>
          <a:xfrm>
            <a:off x="6400792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4"/>
          </p:nvPr>
        </p:nvSpPr>
        <p:spPr>
          <a:xfrm>
            <a:off x="338328" y="2432681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5"/>
          </p:nvPr>
        </p:nvSpPr>
        <p:spPr>
          <a:xfrm>
            <a:off x="3365226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6"/>
          </p:nvPr>
        </p:nvSpPr>
        <p:spPr>
          <a:xfrm>
            <a:off x="6400802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>
            <a:spLocks noGrp="1"/>
          </p:cNvSpPr>
          <p:nvPr>
            <p:ph type="pic" idx="8"/>
          </p:nvPr>
        </p:nvSpPr>
        <p:spPr>
          <a:xfrm>
            <a:off x="4572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>
            <a:spLocks noGrp="1"/>
          </p:cNvSpPr>
          <p:nvPr>
            <p:ph type="pic" idx="9"/>
          </p:nvPr>
        </p:nvSpPr>
        <p:spPr>
          <a:xfrm>
            <a:off x="34853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>
            <a:spLocks noGrp="1"/>
          </p:cNvSpPr>
          <p:nvPr>
            <p:ph type="pic" idx="13"/>
          </p:nvPr>
        </p:nvSpPr>
        <p:spPr>
          <a:xfrm>
            <a:off x="6510528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6" name="Google Shape;186;p27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3">
          <p15:clr>
            <a:srgbClr val="FA7B17"/>
          </p15:clr>
        </p15:guide>
        <p15:guide id="2" pos="4608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Content / 4 Col w Image">
  <p:cSld name="TITLE_AND_TWO_COLUMNS_2_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>
            <a:spLocks noGrp="1"/>
          </p:cNvSpPr>
          <p:nvPr>
            <p:ph type="pic" idx="2"/>
          </p:nvPr>
        </p:nvSpPr>
        <p:spPr>
          <a:xfrm>
            <a:off x="4656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8"/>
          <p:cNvSpPr>
            <a:spLocks noGrp="1"/>
          </p:cNvSpPr>
          <p:nvPr>
            <p:ph type="pic" idx="3"/>
          </p:nvPr>
        </p:nvSpPr>
        <p:spPr>
          <a:xfrm>
            <a:off x="263338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8"/>
          <p:cNvSpPr>
            <a:spLocks noGrp="1"/>
          </p:cNvSpPr>
          <p:nvPr>
            <p:ph type="pic" idx="4"/>
          </p:nvPr>
        </p:nvSpPr>
        <p:spPr>
          <a:xfrm>
            <a:off x="4826943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8"/>
          <p:cNvSpPr>
            <a:spLocks noGrp="1"/>
          </p:cNvSpPr>
          <p:nvPr>
            <p:ph type="pic" idx="5"/>
          </p:nvPr>
        </p:nvSpPr>
        <p:spPr>
          <a:xfrm>
            <a:off x="7020501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6"/>
          </p:nvPr>
        </p:nvSpPr>
        <p:spPr>
          <a:xfrm>
            <a:off x="252160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7"/>
          </p:nvPr>
        </p:nvSpPr>
        <p:spPr>
          <a:xfrm>
            <a:off x="4713567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8"/>
          </p:nvPr>
        </p:nvSpPr>
        <p:spPr>
          <a:xfrm>
            <a:off x="6905525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9"/>
          </p:nvPr>
        </p:nvSpPr>
        <p:spPr>
          <a:xfrm>
            <a:off x="338328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3"/>
          </p:nvPr>
        </p:nvSpPr>
        <p:spPr>
          <a:xfrm>
            <a:off x="2521600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4"/>
          </p:nvPr>
        </p:nvSpPr>
        <p:spPr>
          <a:xfrm>
            <a:off x="471357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5"/>
          </p:nvPr>
        </p:nvSpPr>
        <p:spPr>
          <a:xfrm>
            <a:off x="690552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16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Content / 4 points">
  <p:cSld name="TITLE_AND_TWO_COLUMNS_2_1_1_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11408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2"/>
          </p:nvPr>
        </p:nvSpPr>
        <p:spPr>
          <a:xfrm>
            <a:off x="11408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3"/>
          </p:nvPr>
        </p:nvSpPr>
        <p:spPr>
          <a:xfrm>
            <a:off x="52566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4"/>
          </p:nvPr>
        </p:nvSpPr>
        <p:spPr>
          <a:xfrm>
            <a:off x="52566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68580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68580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480165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480165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68580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80165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480165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68580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Content / Side Image">
  <p:cSld name="TITLE_AND_BODY_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>
            <a:off x="609900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54864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338328" y="1371600"/>
            <a:ext cx="54864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l="15531" r="33596"/>
          <a:stretch/>
        </p:blipFill>
        <p:spPr>
          <a:xfrm>
            <a:off x="6099000" y="1042350"/>
            <a:ext cx="3045002" cy="41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9998">
            <a:off x="5438490" y="484675"/>
            <a:ext cx="1372326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Cover">
  <p:cSld name="CUSTOM_4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91050" y="632150"/>
            <a:ext cx="8361900" cy="408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865650" y="1216150"/>
            <a:ext cx="6993300" cy="21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865650" y="3682975"/>
            <a:ext cx="7323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870825" y="362700"/>
            <a:ext cx="1551600" cy="48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473" y="446875"/>
            <a:ext cx="1199850" cy="3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Content / Side Image">
  <p:cSld name="TITLE_AND_BODY_2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l="24693" r="25850"/>
          <a:stretch/>
        </p:blipFill>
        <p:spPr>
          <a:xfrm>
            <a:off x="1" y="1040100"/>
            <a:ext cx="3044998" cy="41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Content / Two Col Sidebar">
  <p:cSld name="TITLE_AND_BODY_2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38328" y="1028211"/>
            <a:ext cx="26025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476850" y="1076912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2"/>
          </p:nvPr>
        </p:nvSpPr>
        <p:spPr>
          <a:xfrm>
            <a:off x="338328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 Content / Two Col Text">
  <p:cSld name="TITLE_AND_TWO_COLUMNS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338328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4941650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">
  <p:cSld name="TITLE_AND_TWO_COLUMNS_2_3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 Content / Side by side w Sticky">
  <p:cSld name="SECTION_TITLE_AND_DESCRIPTION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5"/>
          <p:cNvPicPr preferRelativeResize="0"/>
          <p:nvPr/>
        </p:nvPicPr>
        <p:blipFill rotWithShape="1">
          <a:blip r:embed="rId2">
            <a:alphaModFix/>
          </a:blip>
          <a:srcRect l="18899" r="21855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l="8150" t="7733" r="8516" b="8933"/>
          <a:stretch/>
        </p:blipFill>
        <p:spPr>
          <a:xfrm rot="457775">
            <a:off x="4264025" y="2878649"/>
            <a:ext cx="2048993" cy="204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338325" y="422175"/>
            <a:ext cx="3657600" cy="10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338325" y="1520400"/>
            <a:ext cx="3657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2"/>
          </p:nvPr>
        </p:nvSpPr>
        <p:spPr>
          <a:xfrm rot="456084">
            <a:off x="4592404" y="3200398"/>
            <a:ext cx="1512693" cy="972454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B7"/>
              </a:buClr>
              <a:buSzPts val="1400"/>
              <a:buFont typeface="Arial"/>
              <a:buNone/>
              <a:defRPr b="1">
                <a:solidFill>
                  <a:srgbClr val="00F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3"/>
          </p:nvPr>
        </p:nvSpPr>
        <p:spPr>
          <a:xfrm>
            <a:off x="338325" y="2254550"/>
            <a:ext cx="36576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 Content / Side Image">
  <p:cSld name="TITLE_AND_BODY_2_1_2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6"/>
          <p:cNvSpPr>
            <a:spLocks noGrp="1"/>
          </p:cNvSpPr>
          <p:nvPr>
            <p:ph type="pic" idx="2"/>
          </p:nvPr>
        </p:nvSpPr>
        <p:spPr>
          <a:xfrm>
            <a:off x="0" y="1040075"/>
            <a:ext cx="3045000" cy="410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6" name="Google Shape;266;p3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 Content / Black">
  <p:cSld name="CUSTOM_6"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body" idx="1"/>
          </p:nvPr>
        </p:nvSpPr>
        <p:spPr>
          <a:xfrm>
            <a:off x="466950" y="1328975"/>
            <a:ext cx="7952400" cy="3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 Content / Key Point Purple">
  <p:cSld name="TITLE_ONLY_4_1_1">
    <p:bg>
      <p:bgPr>
        <a:solidFill>
          <a:schemeClr val="dk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 Content / Key Point Pink">
  <p:cSld name="TITLE_ONLY_4_1_1_1">
    <p:bg>
      <p:bgPr>
        <a:solidFill>
          <a:schemeClr val="dk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9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 Content / Key Point Mint">
  <p:cSld name="TITLE_ONLY_4_1_1_1_1"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4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Cover">
  <p:cSld name="CUSTOM_4_1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391050" y="632150"/>
            <a:ext cx="8361900" cy="408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865650" y="1216150"/>
            <a:ext cx="6993300" cy="21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865650" y="3682975"/>
            <a:ext cx="7323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870825" y="362700"/>
            <a:ext cx="1551600" cy="4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7102557" y="464651"/>
            <a:ext cx="108813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 Infogfx / 3 Col">
  <p:cSld name="TITLE_ONLY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1" name="Google Shape;291;p41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292" name="Google Shape;292;p4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41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295" name="Google Shape;295;p4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41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298" name="Google Shape;298;p4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 Infogfx / 4 Col">
  <p:cSld name="TITLE_ONLY_1_2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2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2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2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8" name="Google Shape;318;p42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319" name="Google Shape;319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42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322" name="Google Shape;322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42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325" name="Google Shape;325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42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328" name="Google Shape;328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42"/>
          <p:cNvSpPr txBox="1">
            <a:spLocks noGrp="1"/>
          </p:cNvSpPr>
          <p:nvPr>
            <p:ph type="body" idx="6"/>
          </p:nvPr>
        </p:nvSpPr>
        <p:spPr>
          <a:xfrm>
            <a:off x="311525" y="2571750"/>
            <a:ext cx="19749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1" name="Google Shape;331;p42"/>
          <p:cNvSpPr txBox="1">
            <a:spLocks noGrp="1"/>
          </p:cNvSpPr>
          <p:nvPr>
            <p:ph type="body" idx="7"/>
          </p:nvPr>
        </p:nvSpPr>
        <p:spPr>
          <a:xfrm>
            <a:off x="250409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8"/>
          </p:nvPr>
        </p:nvSpPr>
        <p:spPr>
          <a:xfrm>
            <a:off x="468692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body" idx="9"/>
          </p:nvPr>
        </p:nvSpPr>
        <p:spPr>
          <a:xfrm>
            <a:off x="687447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 Infogfx / 3 Col">
  <p:cSld name="TITLE_ONLY_1_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71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8" name="Google Shape;338;p43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339" name="Google Shape;339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43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342" name="Google Shape;342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43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345" name="Google Shape;345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43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43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43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43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43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43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43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43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43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 Infogfx / 4 Col">
  <p:cSld name="TITLE_ONLY_1_2_1"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65" name="Google Shape;365;p44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366" name="Google Shape;366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44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369" name="Google Shape;369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44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372" name="Google Shape;372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44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375" name="Google Shape;375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44"/>
          <p:cNvSpPr txBox="1">
            <a:spLocks noGrp="1"/>
          </p:cNvSpPr>
          <p:nvPr>
            <p:ph type="body" idx="6"/>
          </p:nvPr>
        </p:nvSpPr>
        <p:spPr>
          <a:xfrm>
            <a:off x="311135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44"/>
          <p:cNvSpPr txBox="1">
            <a:spLocks noGrp="1"/>
          </p:cNvSpPr>
          <p:nvPr>
            <p:ph type="body" idx="7"/>
          </p:nvPr>
        </p:nvSpPr>
        <p:spPr>
          <a:xfrm>
            <a:off x="25025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8"/>
          </p:nvPr>
        </p:nvSpPr>
        <p:spPr>
          <a:xfrm>
            <a:off x="4694362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44"/>
          <p:cNvSpPr txBox="1">
            <a:spLocks noGrp="1"/>
          </p:cNvSpPr>
          <p:nvPr>
            <p:ph type="body" idx="9"/>
          </p:nvPr>
        </p:nvSpPr>
        <p:spPr>
          <a:xfrm>
            <a:off x="68776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81" name="Google Shape;381;p44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 Blank / Black w Logo Mark">
  <p:cSld name="BLANK_1">
    <p:bg>
      <p:bgPr>
        <a:solidFill>
          <a:schemeClr val="dk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 Blank / White w Logo Mark">
  <p:cSld name="BLANK_2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4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 End / Scribble">
  <p:cSld name="BLANK_1_1"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47"/>
          <p:cNvPicPr preferRelativeResize="0"/>
          <p:nvPr/>
        </p:nvPicPr>
        <p:blipFill rotWithShape="1">
          <a:blip r:embed="rId2">
            <a:alphaModFix/>
          </a:blip>
          <a:srcRect l="-3497" t="-5253" r="7666" b="8867"/>
          <a:stretch/>
        </p:blipFill>
        <p:spPr>
          <a:xfrm>
            <a:off x="4873225" y="185800"/>
            <a:ext cx="4270774" cy="49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655700" y="1447800"/>
            <a:ext cx="32067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1"/>
          </p:nvPr>
        </p:nvSpPr>
        <p:spPr>
          <a:xfrm>
            <a:off x="655700" y="2941550"/>
            <a:ext cx="3206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 End / Thank you">
  <p:cSld name="TITLE_ONLY_2_1_2">
    <p:bg>
      <p:bgPr>
        <a:solidFill>
          <a:schemeClr val="dk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48"/>
          <p:cNvPicPr preferRelativeResize="0"/>
          <p:nvPr/>
        </p:nvPicPr>
        <p:blipFill rotWithShape="1">
          <a:blip r:embed="rId2">
            <a:alphaModFix/>
          </a:blip>
          <a:srcRect t="24346" b="29543"/>
          <a:stretch/>
        </p:blipFill>
        <p:spPr>
          <a:xfrm>
            <a:off x="0" y="2438400"/>
            <a:ext cx="9143999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8"/>
          <p:cNvSpPr txBox="1"/>
          <p:nvPr/>
        </p:nvSpPr>
        <p:spPr>
          <a:xfrm>
            <a:off x="422175" y="1095850"/>
            <a:ext cx="27936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Thank you</a:t>
            </a:r>
            <a:endParaRPr sz="4000"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99" name="Google Shape;399;p48"/>
          <p:cNvSpPr txBox="1">
            <a:spLocks noGrp="1"/>
          </p:cNvSpPr>
          <p:nvPr>
            <p:ph type="body" idx="1"/>
          </p:nvPr>
        </p:nvSpPr>
        <p:spPr>
          <a:xfrm>
            <a:off x="5178200" y="1095850"/>
            <a:ext cx="30180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 1">
  <p:cSld name="TITLE_AND_TWO_COLUMNS_2_3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4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49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Cover" type="title">
  <p:cSld name="TITLE">
    <p:bg>
      <p:bgPr>
        <a:solidFill>
          <a:schemeClr val="dk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11" name="Google Shape;411;p51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2" name="Google Shape;41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Cover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Cover">
  <p:cSld name="TITLE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5" name="Google Shape;415;p52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16" name="Google Shape;416;p52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52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Cover">
  <p:cSld name="CUSTOM_4">
    <p:bg>
      <p:bgPr>
        <a:solidFill>
          <a:schemeClr val="dk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/>
          <p:nvPr/>
        </p:nvSpPr>
        <p:spPr>
          <a:xfrm>
            <a:off x="391050" y="632150"/>
            <a:ext cx="8361900" cy="408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3"/>
          <p:cNvSpPr txBox="1">
            <a:spLocks noGrp="1"/>
          </p:cNvSpPr>
          <p:nvPr>
            <p:ph type="ctrTitle"/>
          </p:nvPr>
        </p:nvSpPr>
        <p:spPr>
          <a:xfrm>
            <a:off x="865650" y="1216150"/>
            <a:ext cx="6993300" cy="21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1" name="Google Shape;421;p53"/>
          <p:cNvSpPr txBox="1">
            <a:spLocks noGrp="1"/>
          </p:cNvSpPr>
          <p:nvPr>
            <p:ph type="subTitle" idx="1"/>
          </p:nvPr>
        </p:nvSpPr>
        <p:spPr>
          <a:xfrm>
            <a:off x="865650" y="3682975"/>
            <a:ext cx="7323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2" name="Google Shape;422;p53"/>
          <p:cNvSpPr/>
          <p:nvPr/>
        </p:nvSpPr>
        <p:spPr>
          <a:xfrm>
            <a:off x="6870825" y="362700"/>
            <a:ext cx="1551600" cy="48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473" y="446875"/>
            <a:ext cx="1199850" cy="3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Cover">
  <p:cSld name="CUSTOM_4_1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/>
          <p:nvPr/>
        </p:nvSpPr>
        <p:spPr>
          <a:xfrm>
            <a:off x="391050" y="632150"/>
            <a:ext cx="8361900" cy="408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4"/>
          <p:cNvSpPr txBox="1">
            <a:spLocks noGrp="1"/>
          </p:cNvSpPr>
          <p:nvPr>
            <p:ph type="ctrTitle"/>
          </p:nvPr>
        </p:nvSpPr>
        <p:spPr>
          <a:xfrm>
            <a:off x="865650" y="1216150"/>
            <a:ext cx="6993300" cy="21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7" name="Google Shape;427;p54"/>
          <p:cNvSpPr txBox="1">
            <a:spLocks noGrp="1"/>
          </p:cNvSpPr>
          <p:nvPr>
            <p:ph type="subTitle" idx="1"/>
          </p:nvPr>
        </p:nvSpPr>
        <p:spPr>
          <a:xfrm>
            <a:off x="865650" y="3682975"/>
            <a:ext cx="7323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8" name="Google Shape;428;p54"/>
          <p:cNvSpPr/>
          <p:nvPr/>
        </p:nvSpPr>
        <p:spPr>
          <a:xfrm>
            <a:off x="6870825" y="362700"/>
            <a:ext cx="1551600" cy="4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54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7102557" y="464651"/>
            <a:ext cx="108813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Cover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5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433" name="Google Shape;4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Cover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rgbClr val="F100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6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438" name="Google Shape;4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6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Cover">
  <p:cSld name="CUSTOM_2_3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2" name="Google Shape;442;p57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43" name="Google Shape;443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7"/>
          <p:cNvPicPr preferRelativeResize="0"/>
          <p:nvPr/>
        </p:nvPicPr>
        <p:blipFill rotWithShape="1">
          <a:blip r:embed="rId3">
            <a:alphaModFix/>
          </a:blip>
          <a:srcRect l="22256" r="36657"/>
          <a:stretch/>
        </p:blipFill>
        <p:spPr>
          <a:xfrm>
            <a:off x="5973225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Cover">
  <p:cSld name="CUSTOM_2_2_1"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48" name="Google Shape;448;p58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8"/>
          <p:cNvPicPr preferRelativeResize="0"/>
          <p:nvPr/>
        </p:nvPicPr>
        <p:blipFill rotWithShape="1">
          <a:blip r:embed="rId3">
            <a:alphaModFix/>
          </a:blip>
          <a:srcRect l="29512" r="29401"/>
          <a:stretch/>
        </p:blipFill>
        <p:spPr>
          <a:xfrm>
            <a:off x="5973224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Cover">
  <p:cSld name="CUSTOM_2_1_4_1">
    <p:bg>
      <p:bgPr>
        <a:solidFill>
          <a:schemeClr val="dk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2" name="Google Shape;452;p59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53" name="Google Shape;453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9"/>
          <p:cNvPicPr preferRelativeResize="0"/>
          <p:nvPr/>
        </p:nvPicPr>
        <p:blipFill rotWithShape="1">
          <a:blip r:embed="rId3">
            <a:alphaModFix/>
          </a:blip>
          <a:srcRect l="20379" r="20379"/>
          <a:stretch/>
        </p:blipFill>
        <p:spPr>
          <a:xfrm>
            <a:off x="4572000" y="1140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ver">
  <p:cSld name="CUSTOM_2_1_2_1_2">
    <p:bg>
      <p:bgPr>
        <a:solidFill>
          <a:schemeClr val="lt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0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0"/>
          <p:cNvPicPr preferRelativeResize="0"/>
          <p:nvPr/>
        </p:nvPicPr>
        <p:blipFill rotWithShape="1">
          <a:blip r:embed="rId3">
            <a:alphaModFix/>
          </a:blip>
          <a:srcRect l="23452" r="20628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Workshop Cover">
  <p:cSld name="CUSTOM_2_1">
    <p:bg>
      <p:bgPr>
        <a:solidFill>
          <a:schemeClr val="dk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2" name="Google Shape;462;p61"/>
          <p:cNvSpPr txBox="1">
            <a:spLocks noGrp="1"/>
          </p:cNvSpPr>
          <p:nvPr>
            <p:ph type="subTitle" idx="1"/>
          </p:nvPr>
        </p:nvSpPr>
        <p:spPr>
          <a:xfrm>
            <a:off x="338326" y="3947025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63" name="Google Shape;46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Cover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ver">
  <p:cSld name="CUSTOM_2_1_2_1_1">
    <p:bg>
      <p:bgPr>
        <a:solidFill>
          <a:schemeClr val="lt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6" name="Google Shape;466;p62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67" name="Google Shape;467;p62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2"/>
          <p:cNvPicPr preferRelativeResize="0"/>
          <p:nvPr/>
        </p:nvPicPr>
        <p:blipFill rotWithShape="1">
          <a:blip r:embed="rId3">
            <a:alphaModFix/>
          </a:blip>
          <a:srcRect l="27898" r="12856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2"/>
          <p:cNvPicPr preferRelativeResize="0"/>
          <p:nvPr/>
        </p:nvPicPr>
        <p:blipFill rotWithShape="1">
          <a:blip r:embed="rId4">
            <a:alphaModFix/>
          </a:blip>
          <a:srcRect l="1085" t="13326" r="1095" b="13326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0000">
            <a:off x="3886167" y="3031175"/>
            <a:ext cx="1371684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Agenda">
  <p:cSld name="CUSTOM_2_1_3_1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3"/>
          <p:cNvSpPr/>
          <p:nvPr/>
        </p:nvSpPr>
        <p:spPr>
          <a:xfrm>
            <a:off x="4572000" y="0"/>
            <a:ext cx="4572000" cy="516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3"/>
          <p:cNvSpPr txBox="1">
            <a:spLocks noGrp="1"/>
          </p:cNvSpPr>
          <p:nvPr>
            <p:ph type="body" idx="1"/>
          </p:nvPr>
        </p:nvSpPr>
        <p:spPr>
          <a:xfrm>
            <a:off x="4916443" y="1234450"/>
            <a:ext cx="38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 sz="1400"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6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3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 txBox="1"/>
          <p:nvPr/>
        </p:nvSpPr>
        <p:spPr>
          <a:xfrm>
            <a:off x="338326" y="1216152"/>
            <a:ext cx="4114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Today’s </a:t>
            </a:r>
            <a:b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</a:b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4000">
              <a:solidFill>
                <a:srgbClr val="FFFFFF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cxnSp>
        <p:nvCxnSpPr>
          <p:cNvPr id="477" name="Google Shape;477;p63"/>
          <p:cNvCxnSpPr/>
          <p:nvPr/>
        </p:nvCxnSpPr>
        <p:spPr>
          <a:xfrm>
            <a:off x="459975" y="1026419"/>
            <a:ext cx="1743000" cy="0"/>
          </a:xfrm>
          <a:prstGeom prst="straightConnector1">
            <a:avLst/>
          </a:prstGeom>
          <a:noFill/>
          <a:ln w="9525" cap="flat" cmpd="sng">
            <a:solidFill>
              <a:srgbClr val="EEEDF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Agenda">
  <p:cSld name="ONE_COLUMN_TEXT_3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"/>
          <p:cNvSpPr txBox="1">
            <a:spLocks noGrp="1"/>
          </p:cNvSpPr>
          <p:nvPr>
            <p:ph type="body" idx="1"/>
          </p:nvPr>
        </p:nvSpPr>
        <p:spPr>
          <a:xfrm>
            <a:off x="338328" y="1234440"/>
            <a:ext cx="365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6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6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4"/>
          <p:cNvPicPr preferRelativeResize="0"/>
          <p:nvPr/>
        </p:nvPicPr>
        <p:blipFill rotWithShape="1">
          <a:blip r:embed="rId3">
            <a:alphaModFix/>
          </a:blip>
          <a:srcRect l="16421" t="2451" r="25054" b="1422"/>
          <a:stretch/>
        </p:blipFill>
        <p:spPr>
          <a:xfrm>
            <a:off x="4572000" y="0"/>
            <a:ext cx="4572001" cy="51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4"/>
          <p:cNvSpPr txBox="1"/>
          <p:nvPr/>
        </p:nvSpPr>
        <p:spPr>
          <a:xfrm>
            <a:off x="417650" y="426550"/>
            <a:ext cx="3279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30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484" name="Google Shape;48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10">
            <a:off x="7223186" y="3363592"/>
            <a:ext cx="1653857" cy="165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Agenda">
  <p:cSld name="TITLE_AND_TWO_COLUMNS_2_1_1_2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/>
          <p:nvPr/>
        </p:nvSpPr>
        <p:spPr>
          <a:xfrm>
            <a:off x="45720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5"/>
          <p:cNvSpPr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5"/>
          <p:cNvSpPr/>
          <p:nvPr/>
        </p:nvSpPr>
        <p:spPr>
          <a:xfrm>
            <a:off x="457305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5"/>
          <p:cNvSpPr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5"/>
          <p:cNvSpPr txBox="1"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491" name="Google Shape;491;p65"/>
          <p:cNvSpPr txBox="1"/>
          <p:nvPr/>
        </p:nvSpPr>
        <p:spPr>
          <a:xfrm>
            <a:off x="457305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492" name="Google Shape;492;p65"/>
          <p:cNvSpPr txBox="1"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45720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494" name="Google Shape;494;p6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65"/>
          <p:cNvSpPr txBox="1">
            <a:spLocks noGrp="1"/>
          </p:cNvSpPr>
          <p:nvPr>
            <p:ph type="body" idx="1"/>
          </p:nvPr>
        </p:nvSpPr>
        <p:spPr>
          <a:xfrm>
            <a:off x="10646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65"/>
          <p:cNvSpPr txBox="1">
            <a:spLocks noGrp="1"/>
          </p:cNvSpPr>
          <p:nvPr>
            <p:ph type="body" idx="2"/>
          </p:nvPr>
        </p:nvSpPr>
        <p:spPr>
          <a:xfrm>
            <a:off x="10646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65"/>
          <p:cNvSpPr txBox="1">
            <a:spLocks noGrp="1"/>
          </p:cNvSpPr>
          <p:nvPr>
            <p:ph type="body" idx="3"/>
          </p:nvPr>
        </p:nvSpPr>
        <p:spPr>
          <a:xfrm>
            <a:off x="51804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65"/>
          <p:cNvSpPr txBox="1">
            <a:spLocks noGrp="1"/>
          </p:cNvSpPr>
          <p:nvPr>
            <p:ph type="body" idx="4"/>
          </p:nvPr>
        </p:nvSpPr>
        <p:spPr>
          <a:xfrm>
            <a:off x="51804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99" name="Google Shape;499;p6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5"/>
          <p:cNvSpPr txBox="1"/>
          <p:nvPr/>
        </p:nvSpPr>
        <p:spPr>
          <a:xfrm>
            <a:off x="444325" y="328800"/>
            <a:ext cx="45858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24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Break / Gradient">
  <p:cSld name="SECTION_HEADER_1">
    <p:bg>
      <p:bgPr>
        <a:solidFill>
          <a:schemeClr val="dk1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6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3" name="Google Shape;503;p66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66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5" name="Google Shape;505;p66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6"/>
          <p:cNvPicPr preferRelativeResize="0"/>
          <p:nvPr/>
        </p:nvPicPr>
        <p:blipFill rotWithShape="1">
          <a:blip r:embed="rId3">
            <a:alphaModFix/>
          </a:blip>
          <a:srcRect t="48000" b="48000"/>
          <a:stretch/>
        </p:blipFill>
        <p:spPr>
          <a:xfrm flipH="1">
            <a:off x="3" y="4709160"/>
            <a:ext cx="9143997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6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66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509" name="Google Shape;50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Break / Gradient">
  <p:cSld name="SECTION_HEADER_1_2">
    <p:bg>
      <p:bgPr>
        <a:solidFill>
          <a:schemeClr val="dk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2" name="Google Shape;512;p67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67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4" name="Google Shape;514;p67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7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67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517" name="Google Shape;5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7"/>
          <p:cNvPicPr preferRelativeResize="0"/>
          <p:nvPr/>
        </p:nvPicPr>
        <p:blipFill rotWithShape="1">
          <a:blip r:embed="rId4">
            <a:alphaModFix/>
          </a:blip>
          <a:srcRect t="1155" b="91678"/>
          <a:stretch/>
        </p:blipFill>
        <p:spPr>
          <a:xfrm flipH="1">
            <a:off x="3" y="4706499"/>
            <a:ext cx="9143997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Break / Gradient">
  <p:cSld name="SECTION_HEADER_1_2_1">
    <p:bg>
      <p:bgPr>
        <a:solidFill>
          <a:schemeClr val="dk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8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1" name="Google Shape;521;p68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68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3" name="Google Shape;523;p68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8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p68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526" name="Google Shape;5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8"/>
          <p:cNvPicPr preferRelativeResize="0"/>
          <p:nvPr/>
        </p:nvPicPr>
        <p:blipFill rotWithShape="1">
          <a:blip r:embed="rId4">
            <a:alphaModFix/>
          </a:blip>
          <a:srcRect t="48000" b="48000"/>
          <a:stretch/>
        </p:blipFill>
        <p:spPr>
          <a:xfrm flipH="1">
            <a:off x="0" y="4709160"/>
            <a:ext cx="9144003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Break">
  <p:cSld name="SECTION_HEADER_2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0" name="Google Shape;530;p69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69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2" name="Google Shape;532;p69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Break">
  <p:cSld name="TITLE_ONLY_4_1">
    <p:bg>
      <p:bgPr>
        <a:solidFill>
          <a:schemeClr val="dk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0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0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7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986" y="157821"/>
            <a:ext cx="1828801" cy="58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39" name="Google Shape;539;p70"/>
          <p:cNvPicPr preferRelativeResize="0"/>
          <p:nvPr/>
        </p:nvPicPr>
        <p:blipFill rotWithShape="1">
          <a:blip r:embed="rId3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 Break">
  <p:cSld name="MAIN_POINT_1_2">
    <p:bg>
      <p:bgPr>
        <a:solidFill>
          <a:schemeClr val="dk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 txBox="1">
            <a:spLocks noGrp="1"/>
          </p:cNvSpPr>
          <p:nvPr>
            <p:ph type="title"/>
          </p:nvPr>
        </p:nvSpPr>
        <p:spPr>
          <a:xfrm>
            <a:off x="335850" y="1814775"/>
            <a:ext cx="70851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2" name="Google Shape;542;p7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lt1"/>
                </a:solidFill>
              </a:defRPr>
            </a:lvl1pPr>
            <a:lvl2pPr lvl="1" algn="ctr">
              <a:buNone/>
              <a:defRPr>
                <a:solidFill>
                  <a:schemeClr val="lt1"/>
                </a:solidFill>
              </a:defRPr>
            </a:lvl2pPr>
            <a:lvl3pPr lvl="2" algn="ctr">
              <a:buNone/>
              <a:defRPr>
                <a:solidFill>
                  <a:schemeClr val="lt1"/>
                </a:solidFill>
              </a:defRPr>
            </a:lvl3pPr>
            <a:lvl4pPr lvl="3" algn="ctr">
              <a:buNone/>
              <a:defRPr>
                <a:solidFill>
                  <a:schemeClr val="lt1"/>
                </a:solidFill>
              </a:defRPr>
            </a:lvl4pPr>
            <a:lvl5pPr lvl="4" algn="ctr">
              <a:buNone/>
              <a:defRPr>
                <a:solidFill>
                  <a:schemeClr val="lt1"/>
                </a:solidFill>
              </a:defRPr>
            </a:lvl5pPr>
            <a:lvl6pPr lvl="5" algn="ctr">
              <a:buNone/>
              <a:defRPr>
                <a:solidFill>
                  <a:schemeClr val="lt1"/>
                </a:solidFill>
              </a:defRPr>
            </a:lvl6pPr>
            <a:lvl7pPr lvl="6" algn="ctr">
              <a:buNone/>
              <a:defRPr>
                <a:solidFill>
                  <a:schemeClr val="lt1"/>
                </a:solidFill>
              </a:defRPr>
            </a:lvl7pPr>
            <a:lvl8pPr lvl="7" algn="ctr">
              <a:buNone/>
              <a:defRPr>
                <a:solidFill>
                  <a:schemeClr val="lt1"/>
                </a:solidFill>
              </a:defRPr>
            </a:lvl8pPr>
            <a:lvl9pPr lvl="8" algn="ctr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0350" y="138817"/>
            <a:ext cx="5644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1"/>
          <p:cNvSpPr txBox="1">
            <a:spLocks noGrp="1"/>
          </p:cNvSpPr>
          <p:nvPr>
            <p:ph type="subTitle" idx="1"/>
          </p:nvPr>
        </p:nvSpPr>
        <p:spPr>
          <a:xfrm>
            <a:off x="356616" y="117093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45" name="Google Shape;545;p71"/>
          <p:cNvPicPr preferRelativeResize="0"/>
          <p:nvPr/>
        </p:nvPicPr>
        <p:blipFill rotWithShape="1">
          <a:blip r:embed="rId3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Cover">
  <p:cSld name="CUSTOM_2_3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l="22256" r="36657"/>
          <a:stretch/>
        </p:blipFill>
        <p:spPr>
          <a:xfrm>
            <a:off x="5973225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reak">
  <p:cSld name="CUSTOM_5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 txBox="1">
            <a:spLocks noGrp="1"/>
          </p:cNvSpPr>
          <p:nvPr>
            <p:ph type="title"/>
          </p:nvPr>
        </p:nvSpPr>
        <p:spPr>
          <a:xfrm>
            <a:off x="311700" y="1991250"/>
            <a:ext cx="7143900" cy="14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72"/>
          <p:cNvSpPr txBox="1">
            <a:spLocks noGrp="1"/>
          </p:cNvSpPr>
          <p:nvPr>
            <p:ph type="subTitle" idx="1"/>
          </p:nvPr>
        </p:nvSpPr>
        <p:spPr>
          <a:xfrm>
            <a:off x="346575" y="1590625"/>
            <a:ext cx="41055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Content / White Box">
  <p:cSld name="TITLE_AND_BODY_5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/>
          <p:nvPr/>
        </p:nvSpPr>
        <p:spPr>
          <a:xfrm>
            <a:off x="460050" y="1371600"/>
            <a:ext cx="6283500" cy="286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3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73"/>
          <p:cNvSpPr txBox="1">
            <a:spLocks noGrp="1"/>
          </p:cNvSpPr>
          <p:nvPr>
            <p:ph type="body" idx="1"/>
          </p:nvPr>
        </p:nvSpPr>
        <p:spPr>
          <a:xfrm>
            <a:off x="612450" y="1371600"/>
            <a:ext cx="6131100" cy="28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3" name="Google Shape;553;p7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73"/>
          <p:cNvSpPr txBox="1">
            <a:spLocks noGrp="1"/>
          </p:cNvSpPr>
          <p:nvPr>
            <p:ph type="body" idx="2"/>
          </p:nvPr>
        </p:nvSpPr>
        <p:spPr>
          <a:xfrm>
            <a:off x="338328" y="4504275"/>
            <a:ext cx="75984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pic>
        <p:nvPicPr>
          <p:cNvPr id="555" name="Google Shape;555;p73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Content / One Col Text">
  <p:cSld name="TITLE_AND_BODY_4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4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74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559" name="Google Shape;559;p7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74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1" name="Google Shape;561;p7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Content / Two Col w Images">
  <p:cSld name="TITLE_AND_TWO_COLUMNS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5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75"/>
          <p:cNvSpPr txBox="1">
            <a:spLocks noGrp="1"/>
          </p:cNvSpPr>
          <p:nvPr>
            <p:ph type="body" idx="1"/>
          </p:nvPr>
        </p:nvSpPr>
        <p:spPr>
          <a:xfrm>
            <a:off x="457200" y="3657600"/>
            <a:ext cx="41148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5" name="Google Shape;565;p75"/>
          <p:cNvSpPr txBox="1">
            <a:spLocks noGrp="1"/>
          </p:cNvSpPr>
          <p:nvPr>
            <p:ph type="body" idx="2"/>
          </p:nvPr>
        </p:nvSpPr>
        <p:spPr>
          <a:xfrm>
            <a:off x="4572000" y="3657600"/>
            <a:ext cx="41148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6" name="Google Shape;566;p7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75"/>
          <p:cNvSpPr>
            <a:spLocks noGrp="1"/>
          </p:cNvSpPr>
          <p:nvPr>
            <p:ph type="pic" idx="3"/>
          </p:nvPr>
        </p:nvSpPr>
        <p:spPr>
          <a:xfrm>
            <a:off x="14859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75"/>
          <p:cNvSpPr>
            <a:spLocks noGrp="1"/>
          </p:cNvSpPr>
          <p:nvPr>
            <p:ph type="pic" idx="4"/>
          </p:nvPr>
        </p:nvSpPr>
        <p:spPr>
          <a:xfrm>
            <a:off x="56007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pic>
        <p:nvPicPr>
          <p:cNvPr id="569" name="Google Shape;569;p7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93">
          <p15:clr>
            <a:srgbClr val="FA7B17"/>
          </p15:clr>
        </p15:guide>
        <p15:guide id="2" pos="4176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Content / 3 Col w Images">
  <p:cSld name="TITLE_AND_TWO_COLUMNS_2_2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6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7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76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4" name="Google Shape;574;p76"/>
          <p:cNvSpPr txBox="1">
            <a:spLocks noGrp="1"/>
          </p:cNvSpPr>
          <p:nvPr>
            <p:ph type="body" idx="2"/>
          </p:nvPr>
        </p:nvSpPr>
        <p:spPr>
          <a:xfrm>
            <a:off x="3365226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5" name="Google Shape;575;p76"/>
          <p:cNvSpPr txBox="1">
            <a:spLocks noGrp="1"/>
          </p:cNvSpPr>
          <p:nvPr>
            <p:ph type="body" idx="3"/>
          </p:nvPr>
        </p:nvSpPr>
        <p:spPr>
          <a:xfrm>
            <a:off x="6400792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6" name="Google Shape;576;p76"/>
          <p:cNvSpPr txBox="1">
            <a:spLocks noGrp="1"/>
          </p:cNvSpPr>
          <p:nvPr>
            <p:ph type="body" idx="4"/>
          </p:nvPr>
        </p:nvSpPr>
        <p:spPr>
          <a:xfrm>
            <a:off x="338328" y="2432681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76"/>
          <p:cNvSpPr txBox="1">
            <a:spLocks noGrp="1"/>
          </p:cNvSpPr>
          <p:nvPr>
            <p:ph type="body" idx="5"/>
          </p:nvPr>
        </p:nvSpPr>
        <p:spPr>
          <a:xfrm>
            <a:off x="3365226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76"/>
          <p:cNvSpPr txBox="1">
            <a:spLocks noGrp="1"/>
          </p:cNvSpPr>
          <p:nvPr>
            <p:ph type="body" idx="6"/>
          </p:nvPr>
        </p:nvSpPr>
        <p:spPr>
          <a:xfrm>
            <a:off x="6400802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76"/>
          <p:cNvSpPr txBox="1">
            <a:spLocks noGrp="1"/>
          </p:cNvSpPr>
          <p:nvPr>
            <p:ph type="subTitle" idx="7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76"/>
          <p:cNvSpPr>
            <a:spLocks noGrp="1"/>
          </p:cNvSpPr>
          <p:nvPr>
            <p:ph type="pic" idx="8"/>
          </p:nvPr>
        </p:nvSpPr>
        <p:spPr>
          <a:xfrm>
            <a:off x="4572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p76"/>
          <p:cNvSpPr>
            <a:spLocks noGrp="1"/>
          </p:cNvSpPr>
          <p:nvPr>
            <p:ph type="pic" idx="9"/>
          </p:nvPr>
        </p:nvSpPr>
        <p:spPr>
          <a:xfrm>
            <a:off x="34853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76"/>
          <p:cNvSpPr>
            <a:spLocks noGrp="1"/>
          </p:cNvSpPr>
          <p:nvPr>
            <p:ph type="pic" idx="13"/>
          </p:nvPr>
        </p:nvSpPr>
        <p:spPr>
          <a:xfrm>
            <a:off x="6510528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83" name="Google Shape;583;p7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3">
          <p15:clr>
            <a:srgbClr val="FA7B17"/>
          </p15:clr>
        </p15:guide>
        <p15:guide id="2" pos="4608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Content / 4 Col w Image">
  <p:cSld name="TITLE_AND_TWO_COLUMNS_2_4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>
            <a:spLocks noGrp="1"/>
          </p:cNvSpPr>
          <p:nvPr>
            <p:ph type="pic" idx="2"/>
          </p:nvPr>
        </p:nvSpPr>
        <p:spPr>
          <a:xfrm>
            <a:off x="4656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86" name="Google Shape;586;p77"/>
          <p:cNvSpPr>
            <a:spLocks noGrp="1"/>
          </p:cNvSpPr>
          <p:nvPr>
            <p:ph type="pic" idx="3"/>
          </p:nvPr>
        </p:nvSpPr>
        <p:spPr>
          <a:xfrm>
            <a:off x="263338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77"/>
          <p:cNvSpPr>
            <a:spLocks noGrp="1"/>
          </p:cNvSpPr>
          <p:nvPr>
            <p:ph type="pic" idx="4"/>
          </p:nvPr>
        </p:nvSpPr>
        <p:spPr>
          <a:xfrm>
            <a:off x="4826943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77"/>
          <p:cNvSpPr>
            <a:spLocks noGrp="1"/>
          </p:cNvSpPr>
          <p:nvPr>
            <p:ph type="pic" idx="5"/>
          </p:nvPr>
        </p:nvSpPr>
        <p:spPr>
          <a:xfrm>
            <a:off x="7020501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89" name="Google Shape;589;p77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7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p77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592" name="Google Shape;592;p77"/>
          <p:cNvSpPr txBox="1">
            <a:spLocks noGrp="1"/>
          </p:cNvSpPr>
          <p:nvPr>
            <p:ph type="body" idx="6"/>
          </p:nvPr>
        </p:nvSpPr>
        <p:spPr>
          <a:xfrm>
            <a:off x="252160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593" name="Google Shape;593;p77"/>
          <p:cNvSpPr txBox="1">
            <a:spLocks noGrp="1"/>
          </p:cNvSpPr>
          <p:nvPr>
            <p:ph type="body" idx="7"/>
          </p:nvPr>
        </p:nvSpPr>
        <p:spPr>
          <a:xfrm>
            <a:off x="4713567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594" name="Google Shape;594;p77"/>
          <p:cNvSpPr txBox="1">
            <a:spLocks noGrp="1"/>
          </p:cNvSpPr>
          <p:nvPr>
            <p:ph type="body" idx="8"/>
          </p:nvPr>
        </p:nvSpPr>
        <p:spPr>
          <a:xfrm>
            <a:off x="6905525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595" name="Google Shape;595;p77"/>
          <p:cNvSpPr txBox="1">
            <a:spLocks noGrp="1"/>
          </p:cNvSpPr>
          <p:nvPr>
            <p:ph type="body" idx="9"/>
          </p:nvPr>
        </p:nvSpPr>
        <p:spPr>
          <a:xfrm>
            <a:off x="338328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77"/>
          <p:cNvSpPr txBox="1">
            <a:spLocks noGrp="1"/>
          </p:cNvSpPr>
          <p:nvPr>
            <p:ph type="body" idx="13"/>
          </p:nvPr>
        </p:nvSpPr>
        <p:spPr>
          <a:xfrm>
            <a:off x="2521600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77"/>
          <p:cNvSpPr txBox="1">
            <a:spLocks noGrp="1"/>
          </p:cNvSpPr>
          <p:nvPr>
            <p:ph type="body" idx="14"/>
          </p:nvPr>
        </p:nvSpPr>
        <p:spPr>
          <a:xfrm>
            <a:off x="471357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77"/>
          <p:cNvSpPr txBox="1">
            <a:spLocks noGrp="1"/>
          </p:cNvSpPr>
          <p:nvPr>
            <p:ph type="body" idx="15"/>
          </p:nvPr>
        </p:nvSpPr>
        <p:spPr>
          <a:xfrm>
            <a:off x="690552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77"/>
          <p:cNvSpPr txBox="1">
            <a:spLocks noGrp="1"/>
          </p:cNvSpPr>
          <p:nvPr>
            <p:ph type="subTitle" idx="16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0" name="Google Shape;600;p77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Content / 4 points">
  <p:cSld name="TITLE_AND_TWO_COLUMNS_2_1_1_3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8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7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78"/>
          <p:cNvSpPr txBox="1">
            <a:spLocks noGrp="1"/>
          </p:cNvSpPr>
          <p:nvPr>
            <p:ph type="body" idx="1"/>
          </p:nvPr>
        </p:nvSpPr>
        <p:spPr>
          <a:xfrm>
            <a:off x="11408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5" name="Google Shape;605;p78"/>
          <p:cNvSpPr txBox="1">
            <a:spLocks noGrp="1"/>
          </p:cNvSpPr>
          <p:nvPr>
            <p:ph type="body" idx="2"/>
          </p:nvPr>
        </p:nvSpPr>
        <p:spPr>
          <a:xfrm>
            <a:off x="11408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6" name="Google Shape;606;p78"/>
          <p:cNvSpPr txBox="1">
            <a:spLocks noGrp="1"/>
          </p:cNvSpPr>
          <p:nvPr>
            <p:ph type="body" idx="3"/>
          </p:nvPr>
        </p:nvSpPr>
        <p:spPr>
          <a:xfrm>
            <a:off x="52566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7" name="Google Shape;607;p78"/>
          <p:cNvSpPr txBox="1">
            <a:spLocks noGrp="1"/>
          </p:cNvSpPr>
          <p:nvPr>
            <p:ph type="body" idx="4"/>
          </p:nvPr>
        </p:nvSpPr>
        <p:spPr>
          <a:xfrm>
            <a:off x="52566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pic>
        <p:nvPicPr>
          <p:cNvPr id="608" name="Google Shape;608;p78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8"/>
          <p:cNvSpPr/>
          <p:nvPr/>
        </p:nvSpPr>
        <p:spPr>
          <a:xfrm>
            <a:off x="68580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78"/>
          <p:cNvSpPr/>
          <p:nvPr/>
        </p:nvSpPr>
        <p:spPr>
          <a:xfrm>
            <a:off x="68580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78"/>
          <p:cNvSpPr/>
          <p:nvPr/>
        </p:nvSpPr>
        <p:spPr>
          <a:xfrm>
            <a:off x="480165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78"/>
          <p:cNvSpPr/>
          <p:nvPr/>
        </p:nvSpPr>
        <p:spPr>
          <a:xfrm>
            <a:off x="480165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78"/>
          <p:cNvSpPr txBox="1"/>
          <p:nvPr/>
        </p:nvSpPr>
        <p:spPr>
          <a:xfrm>
            <a:off x="68580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614" name="Google Shape;614;p78"/>
          <p:cNvSpPr txBox="1"/>
          <p:nvPr/>
        </p:nvSpPr>
        <p:spPr>
          <a:xfrm>
            <a:off x="480165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615" name="Google Shape;615;p78"/>
          <p:cNvSpPr txBox="1"/>
          <p:nvPr/>
        </p:nvSpPr>
        <p:spPr>
          <a:xfrm>
            <a:off x="480165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616" name="Google Shape;616;p78"/>
          <p:cNvSpPr txBox="1"/>
          <p:nvPr/>
        </p:nvSpPr>
        <p:spPr>
          <a:xfrm>
            <a:off x="68580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Content / Side Image">
  <p:cSld name="TITLE_AND_BODY_2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9"/>
          <p:cNvSpPr/>
          <p:nvPr/>
        </p:nvSpPr>
        <p:spPr>
          <a:xfrm>
            <a:off x="609900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79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54864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79"/>
          <p:cNvSpPr txBox="1">
            <a:spLocks noGrp="1"/>
          </p:cNvSpPr>
          <p:nvPr>
            <p:ph type="body" idx="1"/>
          </p:nvPr>
        </p:nvSpPr>
        <p:spPr>
          <a:xfrm>
            <a:off x="338328" y="1371600"/>
            <a:ext cx="54864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1" name="Google Shape;621;p7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lt1"/>
                </a:solidFill>
              </a:defRPr>
            </a:lvl1pPr>
            <a:lvl2pPr lvl="1" algn="ctr">
              <a:buNone/>
              <a:defRPr>
                <a:solidFill>
                  <a:schemeClr val="lt1"/>
                </a:solidFill>
              </a:defRPr>
            </a:lvl2pPr>
            <a:lvl3pPr lvl="2" algn="ctr">
              <a:buNone/>
              <a:defRPr>
                <a:solidFill>
                  <a:schemeClr val="lt1"/>
                </a:solidFill>
              </a:defRPr>
            </a:lvl3pPr>
            <a:lvl4pPr lvl="3" algn="ctr">
              <a:buNone/>
              <a:defRPr>
                <a:solidFill>
                  <a:schemeClr val="lt1"/>
                </a:solidFill>
              </a:defRPr>
            </a:lvl4pPr>
            <a:lvl5pPr lvl="4" algn="ctr">
              <a:buNone/>
              <a:defRPr>
                <a:solidFill>
                  <a:schemeClr val="lt1"/>
                </a:solidFill>
              </a:defRPr>
            </a:lvl5pPr>
            <a:lvl6pPr lvl="5" algn="ctr">
              <a:buNone/>
              <a:defRPr>
                <a:solidFill>
                  <a:schemeClr val="lt1"/>
                </a:solidFill>
              </a:defRPr>
            </a:lvl6pPr>
            <a:lvl7pPr lvl="6" algn="ctr">
              <a:buNone/>
              <a:defRPr>
                <a:solidFill>
                  <a:schemeClr val="lt1"/>
                </a:solidFill>
              </a:defRPr>
            </a:lvl7pPr>
            <a:lvl8pPr lvl="7" algn="ctr">
              <a:buNone/>
              <a:defRPr>
                <a:solidFill>
                  <a:schemeClr val="lt1"/>
                </a:solidFill>
              </a:defRPr>
            </a:lvl8pPr>
            <a:lvl9pPr lvl="8" algn="ctr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79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9"/>
          <p:cNvPicPr preferRelativeResize="0"/>
          <p:nvPr/>
        </p:nvPicPr>
        <p:blipFill rotWithShape="1">
          <a:blip r:embed="rId3">
            <a:alphaModFix/>
          </a:blip>
          <a:srcRect l="15531" r="33596"/>
          <a:stretch/>
        </p:blipFill>
        <p:spPr>
          <a:xfrm>
            <a:off x="6099000" y="1042350"/>
            <a:ext cx="3045002" cy="41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9998">
            <a:off x="5438490" y="484675"/>
            <a:ext cx="1372326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Content / Side Image">
  <p:cSld name="TITLE_AND_BODY_2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0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80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80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9" name="Google Shape;629;p8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0" name="Google Shape;630;p80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0"/>
          <p:cNvPicPr preferRelativeResize="0"/>
          <p:nvPr/>
        </p:nvPicPr>
        <p:blipFill rotWithShape="1">
          <a:blip r:embed="rId3">
            <a:alphaModFix/>
          </a:blip>
          <a:srcRect l="24693" r="25850"/>
          <a:stretch/>
        </p:blipFill>
        <p:spPr>
          <a:xfrm>
            <a:off x="1" y="1040100"/>
            <a:ext cx="3044998" cy="41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Content / Two Col Sidebar">
  <p:cSld name="TITLE_AND_BODY_2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1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81"/>
          <p:cNvSpPr txBox="1">
            <a:spLocks noGrp="1"/>
          </p:cNvSpPr>
          <p:nvPr>
            <p:ph type="title"/>
          </p:nvPr>
        </p:nvSpPr>
        <p:spPr>
          <a:xfrm>
            <a:off x="338328" y="1028211"/>
            <a:ext cx="26025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81"/>
          <p:cNvSpPr txBox="1">
            <a:spLocks noGrp="1"/>
          </p:cNvSpPr>
          <p:nvPr>
            <p:ph type="body" idx="1"/>
          </p:nvPr>
        </p:nvSpPr>
        <p:spPr>
          <a:xfrm>
            <a:off x="3476850" y="1076912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7" name="Google Shape;637;p81"/>
          <p:cNvSpPr txBox="1">
            <a:spLocks noGrp="1"/>
          </p:cNvSpPr>
          <p:nvPr>
            <p:ph type="subTitle" idx="2"/>
          </p:nvPr>
        </p:nvSpPr>
        <p:spPr>
          <a:xfrm>
            <a:off x="338328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38" name="Google Shape;638;p81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Cover">
  <p:cSld name="CUSTOM_2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l="29512" r="29401"/>
          <a:stretch/>
        </p:blipFill>
        <p:spPr>
          <a:xfrm>
            <a:off x="5973224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 Content / Two Col Text">
  <p:cSld name="TITLE_AND_TWO_COLUMNS_2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2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82"/>
          <p:cNvSpPr txBox="1">
            <a:spLocks noGrp="1"/>
          </p:cNvSpPr>
          <p:nvPr>
            <p:ph type="body" idx="1"/>
          </p:nvPr>
        </p:nvSpPr>
        <p:spPr>
          <a:xfrm>
            <a:off x="338328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2" name="Google Shape;642;p82"/>
          <p:cNvSpPr txBox="1">
            <a:spLocks noGrp="1"/>
          </p:cNvSpPr>
          <p:nvPr>
            <p:ph type="body" idx="2"/>
          </p:nvPr>
        </p:nvSpPr>
        <p:spPr>
          <a:xfrm>
            <a:off x="4941650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3" name="Google Shape;643;p8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82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">
  <p:cSld name="TITLE_AND_TWO_COLUMNS_2_3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3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8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8" name="Google Shape;648;p83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 Content / Side by side w Sticky">
  <p:cSld name="SECTION_TITLE_AND_DESCRIPTION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4"/>
          <p:cNvPicPr preferRelativeResize="0"/>
          <p:nvPr/>
        </p:nvPicPr>
        <p:blipFill rotWithShape="1">
          <a:blip r:embed="rId2">
            <a:alphaModFix/>
          </a:blip>
          <a:srcRect l="18899" r="21855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4"/>
          <p:cNvPicPr preferRelativeResize="0"/>
          <p:nvPr/>
        </p:nvPicPr>
        <p:blipFill rotWithShape="1">
          <a:blip r:embed="rId3">
            <a:alphaModFix/>
          </a:blip>
          <a:srcRect l="8150" t="7733" r="8516" b="8933"/>
          <a:stretch/>
        </p:blipFill>
        <p:spPr>
          <a:xfrm rot="457775">
            <a:off x="4264025" y="2878649"/>
            <a:ext cx="2048993" cy="2048993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4"/>
          <p:cNvSpPr txBox="1">
            <a:spLocks noGrp="1"/>
          </p:cNvSpPr>
          <p:nvPr>
            <p:ph type="title"/>
          </p:nvPr>
        </p:nvSpPr>
        <p:spPr>
          <a:xfrm>
            <a:off x="338325" y="422175"/>
            <a:ext cx="3657600" cy="10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3" name="Google Shape;653;p84"/>
          <p:cNvSpPr txBox="1">
            <a:spLocks noGrp="1"/>
          </p:cNvSpPr>
          <p:nvPr>
            <p:ph type="subTitle" idx="1"/>
          </p:nvPr>
        </p:nvSpPr>
        <p:spPr>
          <a:xfrm>
            <a:off x="338325" y="1520400"/>
            <a:ext cx="3657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4" name="Google Shape;654;p8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5" name="Google Shape;655;p84"/>
          <p:cNvSpPr txBox="1">
            <a:spLocks noGrp="1"/>
          </p:cNvSpPr>
          <p:nvPr>
            <p:ph type="subTitle" idx="2"/>
          </p:nvPr>
        </p:nvSpPr>
        <p:spPr>
          <a:xfrm rot="456084">
            <a:off x="4592404" y="3200398"/>
            <a:ext cx="1512693" cy="972454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B7"/>
              </a:buClr>
              <a:buSzPts val="1600"/>
              <a:buFont typeface="Arial"/>
              <a:buNone/>
              <a:defRPr b="1">
                <a:solidFill>
                  <a:srgbClr val="00F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84"/>
          <p:cNvSpPr txBox="1">
            <a:spLocks noGrp="1"/>
          </p:cNvSpPr>
          <p:nvPr>
            <p:ph type="body" idx="3"/>
          </p:nvPr>
        </p:nvSpPr>
        <p:spPr>
          <a:xfrm>
            <a:off x="338325" y="2254550"/>
            <a:ext cx="36576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 Content / Side Image">
  <p:cSld name="TITLE_AND_BODY_2_1_2_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5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85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85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1" name="Google Shape;661;p8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85"/>
          <p:cNvSpPr>
            <a:spLocks noGrp="1"/>
          </p:cNvSpPr>
          <p:nvPr>
            <p:ph type="pic" idx="2"/>
          </p:nvPr>
        </p:nvSpPr>
        <p:spPr>
          <a:xfrm>
            <a:off x="0" y="1040075"/>
            <a:ext cx="3045000" cy="410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663" name="Google Shape;663;p8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 Content / Black">
  <p:cSld name="CUSTOM_6">
    <p:bg>
      <p:bgPr>
        <a:solidFill>
          <a:schemeClr val="dk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6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86"/>
          <p:cNvSpPr txBox="1">
            <a:spLocks noGrp="1"/>
          </p:cNvSpPr>
          <p:nvPr>
            <p:ph type="body" idx="1"/>
          </p:nvPr>
        </p:nvSpPr>
        <p:spPr>
          <a:xfrm>
            <a:off x="466950" y="1328975"/>
            <a:ext cx="7952400" cy="3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 Content / Key Point Purple">
  <p:cSld name="TITLE_ONLY_4_1_1">
    <p:bg>
      <p:bgPr>
        <a:solidFill>
          <a:schemeClr val="dk1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7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87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8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1" name="Google Shape;671;p87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72" name="Google Shape;672;p87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 Content / Key Point Pink">
  <p:cSld name="TITLE_ONLY_4_1_1_1">
    <p:bg>
      <p:bgPr>
        <a:solidFill>
          <a:schemeClr val="dk1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8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88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8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88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78" name="Google Shape;678;p88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 Content / Key Point Mint">
  <p:cSld name="TITLE_ONLY_4_1_1_1_1">
    <p:bg>
      <p:bgPr>
        <a:solidFill>
          <a:schemeClr val="dk1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9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89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2" name="Google Shape;682;p8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p89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84" name="Google Shape;684;p89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 Infogfx / 3 Col">
  <p:cSld name="TITLE_ONLY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9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8" name="Google Shape;688;p90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689" name="Google Shape;689;p90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0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90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692" name="Google Shape;692;p90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0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90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695" name="Google Shape;695;p90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0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90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8" name="Google Shape;698;p90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9" name="Google Shape;699;p90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0" name="Google Shape;700;p90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1" name="Google Shape;701;p90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2" name="Google Shape;702;p90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3" name="Google Shape;703;p90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4" name="Google Shape;704;p90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5" name="Google Shape;705;p90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06" name="Google Shape;706;p90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 Infogfx / 4 Col">
  <p:cSld name="TITLE_ONLY_1_2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1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9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91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91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91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91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91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15" name="Google Shape;715;p91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716" name="Google Shape;716;p9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91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719" name="Google Shape;719;p9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91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722" name="Google Shape;722;p9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91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725" name="Google Shape;725;p9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91"/>
          <p:cNvSpPr txBox="1">
            <a:spLocks noGrp="1"/>
          </p:cNvSpPr>
          <p:nvPr>
            <p:ph type="body" idx="6"/>
          </p:nvPr>
        </p:nvSpPr>
        <p:spPr>
          <a:xfrm>
            <a:off x="311525" y="2571750"/>
            <a:ext cx="19749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8" name="Google Shape;728;p91"/>
          <p:cNvSpPr txBox="1">
            <a:spLocks noGrp="1"/>
          </p:cNvSpPr>
          <p:nvPr>
            <p:ph type="body" idx="7"/>
          </p:nvPr>
        </p:nvSpPr>
        <p:spPr>
          <a:xfrm>
            <a:off x="250409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9" name="Google Shape;729;p91"/>
          <p:cNvSpPr txBox="1">
            <a:spLocks noGrp="1"/>
          </p:cNvSpPr>
          <p:nvPr>
            <p:ph type="body" idx="8"/>
          </p:nvPr>
        </p:nvSpPr>
        <p:spPr>
          <a:xfrm>
            <a:off x="468692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0" name="Google Shape;730;p91"/>
          <p:cNvSpPr txBox="1">
            <a:spLocks noGrp="1"/>
          </p:cNvSpPr>
          <p:nvPr>
            <p:ph type="body" idx="9"/>
          </p:nvPr>
        </p:nvSpPr>
        <p:spPr>
          <a:xfrm>
            <a:off x="687447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731" name="Google Shape;731;p91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Cover">
  <p:cSld name="CUSTOM_2_1_4_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l="20379" r="20379"/>
          <a:stretch/>
        </p:blipFill>
        <p:spPr>
          <a:xfrm>
            <a:off x="4572000" y="1140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 Infogfx / 3 Col">
  <p:cSld name="TITLE_ONLY_1_1">
    <p:bg>
      <p:bgPr>
        <a:solidFill>
          <a:schemeClr val="dk1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2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71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9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lt1"/>
                </a:solidFill>
              </a:defRPr>
            </a:lvl1pPr>
            <a:lvl2pPr lvl="1" algn="ctr">
              <a:buNone/>
              <a:defRPr>
                <a:solidFill>
                  <a:schemeClr val="lt1"/>
                </a:solidFill>
              </a:defRPr>
            </a:lvl2pPr>
            <a:lvl3pPr lvl="2" algn="ctr">
              <a:buNone/>
              <a:defRPr>
                <a:solidFill>
                  <a:schemeClr val="lt1"/>
                </a:solidFill>
              </a:defRPr>
            </a:lvl3pPr>
            <a:lvl4pPr lvl="3" algn="ctr">
              <a:buNone/>
              <a:defRPr>
                <a:solidFill>
                  <a:schemeClr val="lt1"/>
                </a:solidFill>
              </a:defRPr>
            </a:lvl4pPr>
            <a:lvl5pPr lvl="4" algn="ctr">
              <a:buNone/>
              <a:defRPr>
                <a:solidFill>
                  <a:schemeClr val="lt1"/>
                </a:solidFill>
              </a:defRPr>
            </a:lvl5pPr>
            <a:lvl6pPr lvl="5" algn="ctr">
              <a:buNone/>
              <a:defRPr>
                <a:solidFill>
                  <a:schemeClr val="lt1"/>
                </a:solidFill>
              </a:defRPr>
            </a:lvl6pPr>
            <a:lvl7pPr lvl="6" algn="ctr">
              <a:buNone/>
              <a:defRPr>
                <a:solidFill>
                  <a:schemeClr val="lt1"/>
                </a:solidFill>
              </a:defRPr>
            </a:lvl7pPr>
            <a:lvl8pPr lvl="7" algn="ctr">
              <a:buNone/>
              <a:defRPr>
                <a:solidFill>
                  <a:schemeClr val="lt1"/>
                </a:solidFill>
              </a:defRPr>
            </a:lvl8pPr>
            <a:lvl9pPr lvl="8" algn="ctr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5" name="Google Shape;735;p92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736" name="Google Shape;736;p9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92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739" name="Google Shape;739;p9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92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742" name="Google Shape;742;p9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92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92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92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92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8" name="Google Shape;748;p92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9" name="Google Shape;749;p92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92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1" name="Google Shape;751;p92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92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53" name="Google Shape;753;p92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 Infogfx / 4 Col">
  <p:cSld name="TITLE_ONLY_1_2_1">
    <p:bg>
      <p:bgPr>
        <a:solidFill>
          <a:schemeClr val="dk1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3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9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93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93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93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93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1" name="Google Shape;761;p93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62" name="Google Shape;762;p93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763" name="Google Shape;763;p9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93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766" name="Google Shape;766;p9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93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769" name="Google Shape;769;p9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93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772" name="Google Shape;772;p9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93"/>
          <p:cNvSpPr txBox="1">
            <a:spLocks noGrp="1"/>
          </p:cNvSpPr>
          <p:nvPr>
            <p:ph type="body" idx="6"/>
          </p:nvPr>
        </p:nvSpPr>
        <p:spPr>
          <a:xfrm>
            <a:off x="311135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5" name="Google Shape;775;p93"/>
          <p:cNvSpPr txBox="1">
            <a:spLocks noGrp="1"/>
          </p:cNvSpPr>
          <p:nvPr>
            <p:ph type="body" idx="7"/>
          </p:nvPr>
        </p:nvSpPr>
        <p:spPr>
          <a:xfrm>
            <a:off x="25025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6" name="Google Shape;776;p93"/>
          <p:cNvSpPr txBox="1">
            <a:spLocks noGrp="1"/>
          </p:cNvSpPr>
          <p:nvPr>
            <p:ph type="body" idx="8"/>
          </p:nvPr>
        </p:nvSpPr>
        <p:spPr>
          <a:xfrm>
            <a:off x="4694362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7" name="Google Shape;777;p93"/>
          <p:cNvSpPr txBox="1">
            <a:spLocks noGrp="1"/>
          </p:cNvSpPr>
          <p:nvPr>
            <p:ph type="body" idx="9"/>
          </p:nvPr>
        </p:nvSpPr>
        <p:spPr>
          <a:xfrm>
            <a:off x="68776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78" name="Google Shape;778;p93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 Blank / Black w Logo Mark">
  <p:cSld name="BLANK_1">
    <p:bg>
      <p:bgPr>
        <a:solidFill>
          <a:schemeClr val="dk1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lt1"/>
                </a:solidFill>
              </a:defRPr>
            </a:lvl1pPr>
            <a:lvl2pPr lvl="1" algn="ctr">
              <a:buNone/>
              <a:defRPr>
                <a:solidFill>
                  <a:schemeClr val="lt1"/>
                </a:solidFill>
              </a:defRPr>
            </a:lvl2pPr>
            <a:lvl3pPr lvl="2" algn="ctr">
              <a:buNone/>
              <a:defRPr>
                <a:solidFill>
                  <a:schemeClr val="lt1"/>
                </a:solidFill>
              </a:defRPr>
            </a:lvl3pPr>
            <a:lvl4pPr lvl="3" algn="ctr">
              <a:buNone/>
              <a:defRPr>
                <a:solidFill>
                  <a:schemeClr val="lt1"/>
                </a:solidFill>
              </a:defRPr>
            </a:lvl4pPr>
            <a:lvl5pPr lvl="4" algn="ctr">
              <a:buNone/>
              <a:defRPr>
                <a:solidFill>
                  <a:schemeClr val="lt1"/>
                </a:solidFill>
              </a:defRPr>
            </a:lvl5pPr>
            <a:lvl6pPr lvl="5" algn="ctr">
              <a:buNone/>
              <a:defRPr>
                <a:solidFill>
                  <a:schemeClr val="lt1"/>
                </a:solidFill>
              </a:defRPr>
            </a:lvl6pPr>
            <a:lvl7pPr lvl="6" algn="ctr">
              <a:buNone/>
              <a:defRPr>
                <a:solidFill>
                  <a:schemeClr val="lt1"/>
                </a:solidFill>
              </a:defRPr>
            </a:lvl7pPr>
            <a:lvl8pPr lvl="7" algn="ctr">
              <a:buNone/>
              <a:defRPr>
                <a:solidFill>
                  <a:schemeClr val="lt1"/>
                </a:solidFill>
              </a:defRPr>
            </a:lvl8pPr>
            <a:lvl9pPr lvl="8" algn="ctr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1" name="Google Shape;781;p94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 Blank / White w Logo Mark">
  <p:cSld name="BLANK_2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4" name="Google Shape;784;p9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 End / Scribble">
  <p:cSld name="BLANK_1_1">
    <p:bg>
      <p:bgPr>
        <a:solidFill>
          <a:schemeClr val="dk1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lt1"/>
                </a:solidFill>
              </a:defRPr>
            </a:lvl1pPr>
            <a:lvl2pPr lvl="1" algn="ctr">
              <a:buNone/>
              <a:defRPr>
                <a:solidFill>
                  <a:schemeClr val="lt1"/>
                </a:solidFill>
              </a:defRPr>
            </a:lvl2pPr>
            <a:lvl3pPr lvl="2" algn="ctr">
              <a:buNone/>
              <a:defRPr>
                <a:solidFill>
                  <a:schemeClr val="lt1"/>
                </a:solidFill>
              </a:defRPr>
            </a:lvl3pPr>
            <a:lvl4pPr lvl="3" algn="ctr">
              <a:buNone/>
              <a:defRPr>
                <a:solidFill>
                  <a:schemeClr val="lt1"/>
                </a:solidFill>
              </a:defRPr>
            </a:lvl4pPr>
            <a:lvl5pPr lvl="4" algn="ctr">
              <a:buNone/>
              <a:defRPr>
                <a:solidFill>
                  <a:schemeClr val="lt1"/>
                </a:solidFill>
              </a:defRPr>
            </a:lvl5pPr>
            <a:lvl6pPr lvl="5" algn="ctr">
              <a:buNone/>
              <a:defRPr>
                <a:solidFill>
                  <a:schemeClr val="lt1"/>
                </a:solidFill>
              </a:defRPr>
            </a:lvl6pPr>
            <a:lvl7pPr lvl="6" algn="ctr">
              <a:buNone/>
              <a:defRPr>
                <a:solidFill>
                  <a:schemeClr val="lt1"/>
                </a:solidFill>
              </a:defRPr>
            </a:lvl7pPr>
            <a:lvl8pPr lvl="7" algn="ctr">
              <a:buNone/>
              <a:defRPr>
                <a:solidFill>
                  <a:schemeClr val="lt1"/>
                </a:solidFill>
              </a:defRPr>
            </a:lvl8pPr>
            <a:lvl9pPr lvl="8" algn="ctr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7" name="Google Shape;787;p96"/>
          <p:cNvPicPr preferRelativeResize="0"/>
          <p:nvPr/>
        </p:nvPicPr>
        <p:blipFill rotWithShape="1">
          <a:blip r:embed="rId2">
            <a:alphaModFix/>
          </a:blip>
          <a:srcRect l="-3497" t="-5253" r="7666" b="8867"/>
          <a:stretch/>
        </p:blipFill>
        <p:spPr>
          <a:xfrm>
            <a:off x="4873225" y="185800"/>
            <a:ext cx="4270774" cy="49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6"/>
          <p:cNvSpPr txBox="1">
            <a:spLocks noGrp="1"/>
          </p:cNvSpPr>
          <p:nvPr>
            <p:ph type="title"/>
          </p:nvPr>
        </p:nvSpPr>
        <p:spPr>
          <a:xfrm>
            <a:off x="655700" y="1447800"/>
            <a:ext cx="32067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790" name="Google Shape;790;p96"/>
          <p:cNvSpPr txBox="1">
            <a:spLocks noGrp="1"/>
          </p:cNvSpPr>
          <p:nvPr>
            <p:ph type="subTitle" idx="1"/>
          </p:nvPr>
        </p:nvSpPr>
        <p:spPr>
          <a:xfrm>
            <a:off x="655700" y="2941550"/>
            <a:ext cx="3206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 End / Thank you">
  <p:cSld name="TITLE_ONLY_2_1_2">
    <p:bg>
      <p:bgPr>
        <a:solidFill>
          <a:schemeClr val="dk1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3" name="Google Shape;793;p97"/>
          <p:cNvPicPr preferRelativeResize="0"/>
          <p:nvPr/>
        </p:nvPicPr>
        <p:blipFill rotWithShape="1">
          <a:blip r:embed="rId2">
            <a:alphaModFix/>
          </a:blip>
          <a:srcRect t="24346" b="29543"/>
          <a:stretch/>
        </p:blipFill>
        <p:spPr>
          <a:xfrm>
            <a:off x="0" y="2438400"/>
            <a:ext cx="9143999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7"/>
          <p:cNvSpPr txBox="1"/>
          <p:nvPr/>
        </p:nvSpPr>
        <p:spPr>
          <a:xfrm>
            <a:off x="422175" y="1095850"/>
            <a:ext cx="27936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Thank you</a:t>
            </a:r>
            <a:endParaRPr sz="4000"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796" name="Google Shape;796;p97"/>
          <p:cNvSpPr txBox="1">
            <a:spLocks noGrp="1"/>
          </p:cNvSpPr>
          <p:nvPr>
            <p:ph type="body" idx="1"/>
          </p:nvPr>
        </p:nvSpPr>
        <p:spPr>
          <a:xfrm>
            <a:off x="5178200" y="1095850"/>
            <a:ext cx="30180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 1">
  <p:cSld name="TITLE_AND_TWO_COLUMNS_2_3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8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9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0" name="Google Shape;800;p98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Content / One Col Text 5">
  <p:cSld name="TITLE_AND_BODY_4_6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9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99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804" name="Google Shape;804;p9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99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06" name="Google Shape;806;p99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 21">
  <p:cSld name="TITLE_AND_TWO_COLUMNS_2_3_22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0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10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6892" y="289875"/>
            <a:ext cx="712016" cy="28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 22">
  <p:cSld name="TITLE_AND_TWO_COLUMNS_2_3_23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1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10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</a:defRPr>
            </a:lvl1pPr>
            <a:lvl2pPr lvl="1" algn="ctr">
              <a:buNone/>
              <a:defRPr>
                <a:solidFill>
                  <a:schemeClr val="dk1"/>
                </a:solidFill>
              </a:defRPr>
            </a:lvl2pPr>
            <a:lvl3pPr lvl="2" algn="ctr">
              <a:buNone/>
              <a:defRPr>
                <a:solidFill>
                  <a:schemeClr val="dk1"/>
                </a:solidFill>
              </a:defRPr>
            </a:lvl3pPr>
            <a:lvl4pPr lvl="3" algn="ctr">
              <a:buNone/>
              <a:defRPr>
                <a:solidFill>
                  <a:schemeClr val="dk1"/>
                </a:solidFill>
              </a:defRPr>
            </a:lvl4pPr>
            <a:lvl5pPr lvl="4" algn="ctr">
              <a:buNone/>
              <a:defRPr>
                <a:solidFill>
                  <a:schemeClr val="dk1"/>
                </a:solidFill>
              </a:defRPr>
            </a:lvl5pPr>
            <a:lvl6pPr lvl="5" algn="ctr">
              <a:buNone/>
              <a:defRPr>
                <a:solidFill>
                  <a:schemeClr val="dk1"/>
                </a:solidFill>
              </a:defRPr>
            </a:lvl6pPr>
            <a:lvl7pPr lvl="6" algn="ctr">
              <a:buNone/>
              <a:defRPr>
                <a:solidFill>
                  <a:schemeClr val="dk1"/>
                </a:solidFill>
              </a:defRPr>
            </a:lvl7pPr>
            <a:lvl8pPr lvl="7" algn="ctr">
              <a:buNone/>
              <a:defRPr>
                <a:solidFill>
                  <a:schemeClr val="dk1"/>
                </a:solidFill>
              </a:defRPr>
            </a:lvl8pPr>
            <a:lvl9pPr lvl="8" algn="ctr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4" name="Google Shape;814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6892" y="289875"/>
            <a:ext cx="712016" cy="28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9" Type="http://schemas.openxmlformats.org/officeDocument/2006/relationships/slideLayout" Target="../slideLayouts/slideLayout39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41" Type="http://schemas.openxmlformats.org/officeDocument/2006/relationships/slideLayout" Target="../slideLayouts/slideLayout4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8" Type="http://schemas.openxmlformats.org/officeDocument/2006/relationships/slideLayout" Target="../slideLayouts/slideLayout8.xml" 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 /><Relationship Id="rId18" Type="http://schemas.openxmlformats.org/officeDocument/2006/relationships/slideLayout" Target="../slideLayouts/slideLayout66.xml" /><Relationship Id="rId26" Type="http://schemas.openxmlformats.org/officeDocument/2006/relationships/slideLayout" Target="../slideLayouts/slideLayout74.xml" /><Relationship Id="rId39" Type="http://schemas.openxmlformats.org/officeDocument/2006/relationships/slideLayout" Target="../slideLayouts/slideLayout87.xml" /><Relationship Id="rId21" Type="http://schemas.openxmlformats.org/officeDocument/2006/relationships/slideLayout" Target="../slideLayouts/slideLayout69.xml" /><Relationship Id="rId34" Type="http://schemas.openxmlformats.org/officeDocument/2006/relationships/slideLayout" Target="../slideLayouts/slideLayout82.xml" /><Relationship Id="rId42" Type="http://schemas.openxmlformats.org/officeDocument/2006/relationships/slideLayout" Target="../slideLayouts/slideLayout90.xml" /><Relationship Id="rId47" Type="http://schemas.openxmlformats.org/officeDocument/2006/relationships/slideLayout" Target="../slideLayouts/slideLayout95.xml" /><Relationship Id="rId50" Type="http://schemas.openxmlformats.org/officeDocument/2006/relationships/slideLayout" Target="../slideLayouts/slideLayout98.xml" /><Relationship Id="rId55" Type="http://schemas.openxmlformats.org/officeDocument/2006/relationships/theme" Target="../theme/theme2.xml" /><Relationship Id="rId7" Type="http://schemas.openxmlformats.org/officeDocument/2006/relationships/slideLayout" Target="../slideLayouts/slideLayout55.xml" /><Relationship Id="rId12" Type="http://schemas.openxmlformats.org/officeDocument/2006/relationships/slideLayout" Target="../slideLayouts/slideLayout60.xml" /><Relationship Id="rId17" Type="http://schemas.openxmlformats.org/officeDocument/2006/relationships/slideLayout" Target="../slideLayouts/slideLayout65.xml" /><Relationship Id="rId25" Type="http://schemas.openxmlformats.org/officeDocument/2006/relationships/slideLayout" Target="../slideLayouts/slideLayout73.xml" /><Relationship Id="rId33" Type="http://schemas.openxmlformats.org/officeDocument/2006/relationships/slideLayout" Target="../slideLayouts/slideLayout81.xml" /><Relationship Id="rId38" Type="http://schemas.openxmlformats.org/officeDocument/2006/relationships/slideLayout" Target="../slideLayouts/slideLayout86.xml" /><Relationship Id="rId46" Type="http://schemas.openxmlformats.org/officeDocument/2006/relationships/slideLayout" Target="../slideLayouts/slideLayout94.xml" /><Relationship Id="rId2" Type="http://schemas.openxmlformats.org/officeDocument/2006/relationships/slideLayout" Target="../slideLayouts/slideLayout50.xml" /><Relationship Id="rId16" Type="http://schemas.openxmlformats.org/officeDocument/2006/relationships/slideLayout" Target="../slideLayouts/slideLayout64.xml" /><Relationship Id="rId20" Type="http://schemas.openxmlformats.org/officeDocument/2006/relationships/slideLayout" Target="../slideLayouts/slideLayout68.xml" /><Relationship Id="rId29" Type="http://schemas.openxmlformats.org/officeDocument/2006/relationships/slideLayout" Target="../slideLayouts/slideLayout77.xml" /><Relationship Id="rId41" Type="http://schemas.openxmlformats.org/officeDocument/2006/relationships/slideLayout" Target="../slideLayouts/slideLayout89.xml" /><Relationship Id="rId54" Type="http://schemas.openxmlformats.org/officeDocument/2006/relationships/slideLayout" Target="../slideLayouts/slideLayout102.xml" /><Relationship Id="rId1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9.xml" /><Relationship Id="rId24" Type="http://schemas.openxmlformats.org/officeDocument/2006/relationships/slideLayout" Target="../slideLayouts/slideLayout72.xml" /><Relationship Id="rId32" Type="http://schemas.openxmlformats.org/officeDocument/2006/relationships/slideLayout" Target="../slideLayouts/slideLayout80.xml" /><Relationship Id="rId37" Type="http://schemas.openxmlformats.org/officeDocument/2006/relationships/slideLayout" Target="../slideLayouts/slideLayout85.xml" /><Relationship Id="rId40" Type="http://schemas.openxmlformats.org/officeDocument/2006/relationships/slideLayout" Target="../slideLayouts/slideLayout88.xml" /><Relationship Id="rId45" Type="http://schemas.openxmlformats.org/officeDocument/2006/relationships/slideLayout" Target="../slideLayouts/slideLayout93.xml" /><Relationship Id="rId53" Type="http://schemas.openxmlformats.org/officeDocument/2006/relationships/slideLayout" Target="../slideLayouts/slideLayout101.xml" /><Relationship Id="rId5" Type="http://schemas.openxmlformats.org/officeDocument/2006/relationships/slideLayout" Target="../slideLayouts/slideLayout53.xml" /><Relationship Id="rId15" Type="http://schemas.openxmlformats.org/officeDocument/2006/relationships/slideLayout" Target="../slideLayouts/slideLayout63.xml" /><Relationship Id="rId23" Type="http://schemas.openxmlformats.org/officeDocument/2006/relationships/slideLayout" Target="../slideLayouts/slideLayout71.xml" /><Relationship Id="rId28" Type="http://schemas.openxmlformats.org/officeDocument/2006/relationships/slideLayout" Target="../slideLayouts/slideLayout76.xml" /><Relationship Id="rId36" Type="http://schemas.openxmlformats.org/officeDocument/2006/relationships/slideLayout" Target="../slideLayouts/slideLayout84.xml" /><Relationship Id="rId49" Type="http://schemas.openxmlformats.org/officeDocument/2006/relationships/slideLayout" Target="../slideLayouts/slideLayout97.xml" /><Relationship Id="rId10" Type="http://schemas.openxmlformats.org/officeDocument/2006/relationships/slideLayout" Target="../slideLayouts/slideLayout58.xml" /><Relationship Id="rId19" Type="http://schemas.openxmlformats.org/officeDocument/2006/relationships/slideLayout" Target="../slideLayouts/slideLayout67.xml" /><Relationship Id="rId31" Type="http://schemas.openxmlformats.org/officeDocument/2006/relationships/slideLayout" Target="../slideLayouts/slideLayout79.xml" /><Relationship Id="rId44" Type="http://schemas.openxmlformats.org/officeDocument/2006/relationships/slideLayout" Target="../slideLayouts/slideLayout92.xml" /><Relationship Id="rId52" Type="http://schemas.openxmlformats.org/officeDocument/2006/relationships/slideLayout" Target="../slideLayouts/slideLayout100.xml" /><Relationship Id="rId4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7.xml" /><Relationship Id="rId14" Type="http://schemas.openxmlformats.org/officeDocument/2006/relationships/slideLayout" Target="../slideLayouts/slideLayout62.xml" /><Relationship Id="rId22" Type="http://schemas.openxmlformats.org/officeDocument/2006/relationships/slideLayout" Target="../slideLayouts/slideLayout70.xml" /><Relationship Id="rId27" Type="http://schemas.openxmlformats.org/officeDocument/2006/relationships/slideLayout" Target="../slideLayouts/slideLayout75.xml" /><Relationship Id="rId30" Type="http://schemas.openxmlformats.org/officeDocument/2006/relationships/slideLayout" Target="../slideLayouts/slideLayout78.xml" /><Relationship Id="rId35" Type="http://schemas.openxmlformats.org/officeDocument/2006/relationships/slideLayout" Target="../slideLayouts/slideLayout83.xml" /><Relationship Id="rId43" Type="http://schemas.openxmlformats.org/officeDocument/2006/relationships/slideLayout" Target="../slideLayouts/slideLayout91.xml" /><Relationship Id="rId48" Type="http://schemas.openxmlformats.org/officeDocument/2006/relationships/slideLayout" Target="../slideLayouts/slideLayout96.xml" /><Relationship Id="rId8" Type="http://schemas.openxmlformats.org/officeDocument/2006/relationships/slideLayout" Target="../slideLayouts/slideLayout56.xml" /><Relationship Id="rId51" Type="http://schemas.openxmlformats.org/officeDocument/2006/relationships/slideLayout" Target="../slideLayouts/slideLayout99.xml" /><Relationship Id="rId3" Type="http://schemas.openxmlformats.org/officeDocument/2006/relationships/slideLayout" Target="../slideLayouts/slideLayout5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lant"/>
              <a:buChar char="●"/>
              <a:defRPr sz="1600"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  <p:sldLayoutId id="2147483746" r:id="rId51"/>
    <p:sldLayoutId id="2147483747" r:id="rId52"/>
    <p:sldLayoutId id="2147483748" r:id="rId53"/>
    <p:sldLayoutId id="2147483749" r:id="rId5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8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8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tionschool.com/resource/the-ai-roi-calculator" TargetMode="External" /><Relationship Id="rId3" Type="http://schemas.openxmlformats.org/officeDocument/2006/relationships/hyperlink" Target="https://www.sectionschool.com/resource/the-executives-guide-to-generative-ai" TargetMode="External" /><Relationship Id="rId7" Type="http://schemas.openxmlformats.org/officeDocument/2006/relationships/hyperlink" Target="https://www.sectionschool.com/free-workshop-enterprise" TargetMode="External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www.sectionschool.com/resource/ai-manifesto-creation-guide" TargetMode="External" /><Relationship Id="rId5" Type="http://schemas.openxmlformats.org/officeDocument/2006/relationships/hyperlink" Target="https://www.sectionschool.com/resource/custom-gpt-creation-workbook" TargetMode="External" /><Relationship Id="rId4" Type="http://schemas.openxmlformats.org/officeDocument/2006/relationships/hyperlink" Target="https://www.sectionschool.com/resources" TargetMode="External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13" Type="http://schemas.openxmlformats.org/officeDocument/2006/relationships/image" Target="../media/image44.png" /><Relationship Id="rId3" Type="http://schemas.openxmlformats.org/officeDocument/2006/relationships/hyperlink" Target="https://www.sectionschool.com/companies/for-companies" TargetMode="External" /><Relationship Id="rId7" Type="http://schemas.openxmlformats.org/officeDocument/2006/relationships/image" Target="../media/image38.png" /><Relationship Id="rId12" Type="http://schemas.openxmlformats.org/officeDocument/2006/relationships/image" Target="../media/image43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7.png" /><Relationship Id="rId11" Type="http://schemas.openxmlformats.org/officeDocument/2006/relationships/image" Target="../media/image42.png" /><Relationship Id="rId5" Type="http://schemas.openxmlformats.org/officeDocument/2006/relationships/image" Target="../media/image36.png" /><Relationship Id="rId10" Type="http://schemas.openxmlformats.org/officeDocument/2006/relationships/image" Target="../media/image4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Relationship Id="rId14" Type="http://schemas.openxmlformats.org/officeDocument/2006/relationships/image" Target="../media/image45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8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hyperlink" Target="https://www.sectionschool.com/ai/the-ai-proficiency-report" TargetMode="Externa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4" Type="http://schemas.openxmlformats.org/officeDocument/2006/relationships/hyperlink" Target="https://www.sectionschool.com/ai/the-ai-proficiency-report" TargetMode="Externa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8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8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5"/>
          <p:cNvSpPr txBox="1"/>
          <p:nvPr/>
        </p:nvSpPr>
        <p:spPr>
          <a:xfrm>
            <a:off x="778800" y="1155600"/>
            <a:ext cx="7586400" cy="28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How to use this template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copy of this deck (File &gt; Make a copy) and adapt it to your company colors, logo, and design assets.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fill in the [bracketed text] with insights, data, KPIs, and information relevant to your company. Duplicate slides as needed to customize each section of the deck to your company and industry’s needs.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pitch deck is your chance to look strategic and forward thinking in front of leadership, be bold on your projected business outcomes and don’t skimp on the change management!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4"/>
          <p:cNvSpPr/>
          <p:nvPr/>
        </p:nvSpPr>
        <p:spPr>
          <a:xfrm>
            <a:off x="4717025" y="2771975"/>
            <a:ext cx="3909300" cy="2022600"/>
          </a:xfrm>
          <a:prstGeom prst="rect">
            <a:avLst/>
          </a:prstGeom>
          <a:solidFill>
            <a:srgbClr val="9FFF61">
              <a:alpha val="3481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23" name="Google Shape;923;p114"/>
          <p:cNvSpPr/>
          <p:nvPr/>
        </p:nvSpPr>
        <p:spPr>
          <a:xfrm>
            <a:off x="4717025" y="1156775"/>
            <a:ext cx="3909300" cy="161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LIST LOW-RISK, </a:t>
            </a:r>
            <a:br>
              <a:rPr lang="en" sz="1100"/>
            </a:br>
            <a:r>
              <a:rPr lang="en" sz="1100"/>
              <a:t>HIGH ROI PROJECTS HERE</a:t>
            </a:r>
            <a:endParaRPr sz="1100"/>
          </a:p>
        </p:txBody>
      </p:sp>
      <p:sp>
        <p:nvSpPr>
          <p:cNvPr id="924" name="Google Shape;924;p114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should focus</a:t>
            </a:r>
            <a:endParaRPr/>
          </a:p>
        </p:txBody>
      </p:sp>
      <p:sp>
        <p:nvSpPr>
          <p:cNvPr id="925" name="Google Shape;925;p114"/>
          <p:cNvSpPr txBox="1"/>
          <p:nvPr/>
        </p:nvSpPr>
        <p:spPr>
          <a:xfrm>
            <a:off x="4717025" y="1156775"/>
            <a:ext cx="121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High ROI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926" name="Google Shape;926;p114"/>
          <p:cNvSpPr txBox="1"/>
          <p:nvPr/>
        </p:nvSpPr>
        <p:spPr>
          <a:xfrm>
            <a:off x="4717025" y="4490250"/>
            <a:ext cx="121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Low ROI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927" name="Google Shape;927;p114"/>
          <p:cNvSpPr txBox="1"/>
          <p:nvPr/>
        </p:nvSpPr>
        <p:spPr>
          <a:xfrm>
            <a:off x="639750" y="2755050"/>
            <a:ext cx="255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Slow to measure impact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928" name="Google Shape;928;p114"/>
          <p:cNvSpPr txBox="1"/>
          <p:nvPr/>
        </p:nvSpPr>
        <p:spPr>
          <a:xfrm>
            <a:off x="6068850" y="2771975"/>
            <a:ext cx="255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Fast to measure impact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929" name="Google Shape;929;p114"/>
          <p:cNvCxnSpPr/>
          <p:nvPr/>
        </p:nvCxnSpPr>
        <p:spPr>
          <a:xfrm rot="10800000">
            <a:off x="4717025" y="1156775"/>
            <a:ext cx="0" cy="363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30" name="Google Shape;930;p114"/>
          <p:cNvCxnSpPr/>
          <p:nvPr/>
        </p:nvCxnSpPr>
        <p:spPr>
          <a:xfrm rot="10800000">
            <a:off x="639750" y="2771975"/>
            <a:ext cx="798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31" name="Google Shape;931;p114"/>
          <p:cNvSpPr txBox="1"/>
          <p:nvPr/>
        </p:nvSpPr>
        <p:spPr>
          <a:xfrm>
            <a:off x="5201525" y="35388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LIST LOW-RISK, </a:t>
            </a:r>
            <a:br>
              <a:rPr lang="en" sz="1100"/>
            </a:br>
            <a:r>
              <a:rPr lang="en" sz="1100"/>
              <a:t>LOW-ROI PROJECTS HERE</a:t>
            </a:r>
            <a:endParaRPr sz="1100"/>
          </a:p>
        </p:txBody>
      </p:sp>
      <p:sp>
        <p:nvSpPr>
          <p:cNvPr id="932" name="Google Shape;932;p114"/>
          <p:cNvSpPr txBox="1"/>
          <p:nvPr/>
        </p:nvSpPr>
        <p:spPr>
          <a:xfrm>
            <a:off x="1010525" y="35388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LIST HIGH-RISK</a:t>
            </a:r>
            <a:br>
              <a:rPr lang="en" sz="1100"/>
            </a:br>
            <a:r>
              <a:rPr lang="en" sz="1100"/>
              <a:t>LOW-ROI PROJECTS HERE</a:t>
            </a:r>
            <a:endParaRPr sz="1100"/>
          </a:p>
        </p:txBody>
      </p:sp>
      <p:sp>
        <p:nvSpPr>
          <p:cNvPr id="933" name="Google Shape;933;p114"/>
          <p:cNvSpPr txBox="1"/>
          <p:nvPr/>
        </p:nvSpPr>
        <p:spPr>
          <a:xfrm>
            <a:off x="934325" y="17100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LIST HIGH-RISK, HIGH-ROI </a:t>
            </a:r>
            <a:br>
              <a:rPr lang="en" sz="1100"/>
            </a:br>
            <a:r>
              <a:rPr lang="en" sz="1100"/>
              <a:t>PROJECTS HERE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5"/>
          <p:cNvSpPr txBox="1">
            <a:spLocks noGrp="1"/>
          </p:cNvSpPr>
          <p:nvPr>
            <p:ph type="title"/>
          </p:nvPr>
        </p:nvSpPr>
        <p:spPr>
          <a:xfrm>
            <a:off x="338328" y="575149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projects to prioritize in 2025 </a:t>
            </a:r>
            <a:endParaRPr/>
          </a:p>
        </p:txBody>
      </p:sp>
      <p:sp>
        <p:nvSpPr>
          <p:cNvPr id="939" name="Google Shape;939;p115"/>
          <p:cNvSpPr txBox="1"/>
          <p:nvPr/>
        </p:nvSpPr>
        <p:spPr>
          <a:xfrm>
            <a:off x="338325" y="254425"/>
            <a:ext cx="4664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RECOMMENDATION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940" name="Google Shape;940;p115"/>
          <p:cNvSpPr/>
          <p:nvPr/>
        </p:nvSpPr>
        <p:spPr>
          <a:xfrm>
            <a:off x="412050" y="1621125"/>
            <a:ext cx="2506500" cy="3206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        Insert project 1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(Ex: Outsource first drafts of social posts to AI)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Insert goal it supports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15"/>
          <p:cNvSpPr/>
          <p:nvPr/>
        </p:nvSpPr>
        <p:spPr>
          <a:xfrm>
            <a:off x="3318750" y="1621124"/>
            <a:ext cx="2506500" cy="318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Insert project 2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(Ex: Implement chatbot on marketing site)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Insert goal it supports</a:t>
            </a:r>
            <a:endParaRPr sz="1600"/>
          </a:p>
        </p:txBody>
      </p:sp>
      <p:sp>
        <p:nvSpPr>
          <p:cNvPr id="942" name="Google Shape;942;p115"/>
          <p:cNvSpPr/>
          <p:nvPr/>
        </p:nvSpPr>
        <p:spPr>
          <a:xfrm>
            <a:off x="6225450" y="1621124"/>
            <a:ext cx="2506500" cy="318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Insert project 3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(Ex: Conduct persona research using AI)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Insert goal it supports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15"/>
          <p:cNvSpPr/>
          <p:nvPr/>
        </p:nvSpPr>
        <p:spPr>
          <a:xfrm>
            <a:off x="1439400" y="1469875"/>
            <a:ext cx="451800" cy="45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1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944" name="Google Shape;944;p115"/>
          <p:cNvSpPr/>
          <p:nvPr/>
        </p:nvSpPr>
        <p:spPr>
          <a:xfrm>
            <a:off x="4346100" y="1469875"/>
            <a:ext cx="451800" cy="45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2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945" name="Google Shape;945;p115"/>
          <p:cNvSpPr/>
          <p:nvPr/>
        </p:nvSpPr>
        <p:spPr>
          <a:xfrm>
            <a:off x="7252800" y="1469875"/>
            <a:ext cx="451800" cy="45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3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946" name="Google Shape;946;p115"/>
          <p:cNvSpPr txBox="1"/>
          <p:nvPr/>
        </p:nvSpPr>
        <p:spPr>
          <a:xfrm>
            <a:off x="6695725" y="384125"/>
            <a:ext cx="14259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947" name="Google Shape;947;p115"/>
          <p:cNvCxnSpPr/>
          <p:nvPr/>
        </p:nvCxnSpPr>
        <p:spPr>
          <a:xfrm>
            <a:off x="1665300" y="3390250"/>
            <a:ext cx="0" cy="525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8" name="Google Shape;948;p115"/>
          <p:cNvCxnSpPr/>
          <p:nvPr/>
        </p:nvCxnSpPr>
        <p:spPr>
          <a:xfrm>
            <a:off x="4572000" y="3390250"/>
            <a:ext cx="0" cy="525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9" name="Google Shape;949;p115"/>
          <p:cNvCxnSpPr/>
          <p:nvPr/>
        </p:nvCxnSpPr>
        <p:spPr>
          <a:xfrm>
            <a:off x="7478700" y="3390250"/>
            <a:ext cx="0" cy="525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6"/>
          <p:cNvSpPr txBox="1">
            <a:spLocks noGrp="1"/>
          </p:cNvSpPr>
          <p:nvPr>
            <p:ph type="ctrTitle"/>
          </p:nvPr>
        </p:nvSpPr>
        <p:spPr>
          <a:xfrm>
            <a:off x="330725" y="547750"/>
            <a:ext cx="85224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We will achieve [business outcomes] in [time frame] in the following way: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55" name="Google Shape;955;p116"/>
          <p:cNvSpPr txBox="1"/>
          <p:nvPr/>
        </p:nvSpPr>
        <p:spPr>
          <a:xfrm>
            <a:off x="330725" y="239175"/>
            <a:ext cx="4665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IMPLEMENTATION TIMELINE &amp; MILESTONES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956" name="Google Shape;956;p116"/>
          <p:cNvSpPr txBox="1"/>
          <p:nvPr/>
        </p:nvSpPr>
        <p:spPr>
          <a:xfrm>
            <a:off x="449325" y="1607543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Week 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57" name="Google Shape;957;p116"/>
          <p:cNvSpPr txBox="1"/>
          <p:nvPr/>
        </p:nvSpPr>
        <p:spPr>
          <a:xfrm>
            <a:off x="1796700" y="1492193"/>
            <a:ext cx="5101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[Milestone 1 – e.g. “Roll out ChatGPT access”]</a:t>
            </a:r>
            <a:endParaRPr/>
          </a:p>
        </p:txBody>
      </p:sp>
      <p:sp>
        <p:nvSpPr>
          <p:cNvPr id="958" name="Google Shape;958;p116"/>
          <p:cNvSpPr txBox="1"/>
          <p:nvPr/>
        </p:nvSpPr>
        <p:spPr>
          <a:xfrm>
            <a:off x="449325" y="2243746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Weeks 2-4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59" name="Google Shape;959;p116"/>
          <p:cNvSpPr txBox="1"/>
          <p:nvPr/>
        </p:nvSpPr>
        <p:spPr>
          <a:xfrm>
            <a:off x="1796700" y="2128396"/>
            <a:ext cx="5101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[Milestone 2 – e.g. “Provide team level training”]</a:t>
            </a:r>
            <a:endParaRPr/>
          </a:p>
        </p:txBody>
      </p:sp>
      <p:sp>
        <p:nvSpPr>
          <p:cNvPr id="960" name="Google Shape;960;p116"/>
          <p:cNvSpPr txBox="1"/>
          <p:nvPr/>
        </p:nvSpPr>
        <p:spPr>
          <a:xfrm>
            <a:off x="449325" y="2879950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Weeks 4-6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61" name="Google Shape;961;p116"/>
          <p:cNvSpPr txBox="1"/>
          <p:nvPr/>
        </p:nvSpPr>
        <p:spPr>
          <a:xfrm>
            <a:off x="1796700" y="2764600"/>
            <a:ext cx="6890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[Milestone 3 – e.g. “Build, test, and iterate on first Custom GPT”]</a:t>
            </a:r>
            <a:endParaRPr/>
          </a:p>
        </p:txBody>
      </p:sp>
      <p:sp>
        <p:nvSpPr>
          <p:cNvPr id="962" name="Google Shape;962;p116"/>
          <p:cNvSpPr txBox="1"/>
          <p:nvPr/>
        </p:nvSpPr>
        <p:spPr>
          <a:xfrm>
            <a:off x="449325" y="3514653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Weeks 6-8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63" name="Google Shape;963;p116"/>
          <p:cNvSpPr txBox="1"/>
          <p:nvPr/>
        </p:nvSpPr>
        <p:spPr>
          <a:xfrm>
            <a:off x="1796700" y="3400803"/>
            <a:ext cx="71388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[Milestone 4 – e.g. “Finish workflow mapping and begin AI augmentation”]</a:t>
            </a:r>
            <a:endParaRPr/>
          </a:p>
        </p:txBody>
      </p:sp>
      <p:sp>
        <p:nvSpPr>
          <p:cNvPr id="964" name="Google Shape;964;p116"/>
          <p:cNvSpPr txBox="1"/>
          <p:nvPr/>
        </p:nvSpPr>
        <p:spPr>
          <a:xfrm>
            <a:off x="449325" y="4147856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Weeks 8-10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65" name="Google Shape;965;p116"/>
          <p:cNvSpPr txBox="1"/>
          <p:nvPr/>
        </p:nvSpPr>
        <p:spPr>
          <a:xfrm>
            <a:off x="1796700" y="4034006"/>
            <a:ext cx="6928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[Milestone 5 – e.g. “Finalize Custom GPT creation and launch AI augmented workflows”]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7"/>
          <p:cNvSpPr txBox="1">
            <a:spLocks noGrp="1"/>
          </p:cNvSpPr>
          <p:nvPr>
            <p:ph type="ctrTitle"/>
          </p:nvPr>
        </p:nvSpPr>
        <p:spPr>
          <a:xfrm>
            <a:off x="330725" y="559775"/>
            <a:ext cx="85452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To achieve these results, we will need to make the following investments: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71" name="Google Shape;971;p117"/>
          <p:cNvSpPr txBox="1"/>
          <p:nvPr/>
        </p:nvSpPr>
        <p:spPr>
          <a:xfrm>
            <a:off x="330725" y="239175"/>
            <a:ext cx="4665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BUDGET RECOMMENDATION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972" name="Google Shape;972;p117"/>
          <p:cNvSpPr txBox="1"/>
          <p:nvPr/>
        </p:nvSpPr>
        <p:spPr>
          <a:xfrm>
            <a:off x="449325" y="1607550"/>
            <a:ext cx="1295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Investment 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73" name="Google Shape;973;p117"/>
          <p:cNvSpPr txBox="1"/>
          <p:nvPr/>
        </p:nvSpPr>
        <p:spPr>
          <a:xfrm>
            <a:off x="1985825" y="1492200"/>
            <a:ext cx="6851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[e.g. “A ChatGPT for Teams subscription for 100 employees: $30 per user × 100 users = $3,000 per month.]</a:t>
            </a:r>
            <a:endParaRPr/>
          </a:p>
        </p:txBody>
      </p:sp>
      <p:sp>
        <p:nvSpPr>
          <p:cNvPr id="974" name="Google Shape;974;p117"/>
          <p:cNvSpPr txBox="1"/>
          <p:nvPr/>
        </p:nvSpPr>
        <p:spPr>
          <a:xfrm>
            <a:off x="449325" y="2480601"/>
            <a:ext cx="1295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Investment 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75" name="Google Shape;975;p117"/>
          <p:cNvSpPr txBox="1"/>
          <p:nvPr/>
        </p:nvSpPr>
        <p:spPr>
          <a:xfrm>
            <a:off x="1985825" y="2365250"/>
            <a:ext cx="5101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[e.g. “Practical training for 100 employees: $30,000 per year for unlimited access to Section.]</a:t>
            </a:r>
            <a:endParaRPr/>
          </a:p>
        </p:txBody>
      </p:sp>
      <p:sp>
        <p:nvSpPr>
          <p:cNvPr id="976" name="Google Shape;976;p117"/>
          <p:cNvSpPr txBox="1"/>
          <p:nvPr/>
        </p:nvSpPr>
        <p:spPr>
          <a:xfrm>
            <a:off x="449325" y="3353652"/>
            <a:ext cx="1295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Investment 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77" name="Google Shape;977;p117"/>
          <p:cNvSpPr txBox="1"/>
          <p:nvPr/>
        </p:nvSpPr>
        <p:spPr>
          <a:xfrm>
            <a:off x="1985825" y="3238300"/>
            <a:ext cx="6890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[e.g. “Optional: Workforce transformation consultation or workflow redesign consultation: $15,000 with Section]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18"/>
          <p:cNvSpPr txBox="1">
            <a:spLocks noGrp="1"/>
          </p:cNvSpPr>
          <p:nvPr>
            <p:ph type="ctrTitle"/>
          </p:nvPr>
        </p:nvSpPr>
        <p:spPr>
          <a:xfrm>
            <a:off x="330725" y="564764"/>
            <a:ext cx="8598300" cy="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Here are the metrics we’ll be tracking to prove ROI in the next 24-36 months: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83" name="Google Shape;983;p118"/>
          <p:cNvSpPr txBox="1"/>
          <p:nvPr/>
        </p:nvSpPr>
        <p:spPr>
          <a:xfrm>
            <a:off x="330725" y="239175"/>
            <a:ext cx="4665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MEASURING IMPACT &amp; ROI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984" name="Google Shape;984;p118"/>
          <p:cNvSpPr txBox="1"/>
          <p:nvPr/>
        </p:nvSpPr>
        <p:spPr>
          <a:xfrm>
            <a:off x="449325" y="1607550"/>
            <a:ext cx="1295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Metric 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85" name="Google Shape;985;p118"/>
          <p:cNvSpPr txBox="1"/>
          <p:nvPr/>
        </p:nvSpPr>
        <p:spPr>
          <a:xfrm>
            <a:off x="1985825" y="1492200"/>
            <a:ext cx="6851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[e.g. “A 20% increase in output in language intensive functions like marketing, sales, and customer success.”</a:t>
            </a:r>
            <a:endParaRPr/>
          </a:p>
        </p:txBody>
      </p:sp>
      <p:sp>
        <p:nvSpPr>
          <p:cNvPr id="986" name="Google Shape;986;p118"/>
          <p:cNvSpPr txBox="1"/>
          <p:nvPr/>
        </p:nvSpPr>
        <p:spPr>
          <a:xfrm>
            <a:off x="449325" y="2480601"/>
            <a:ext cx="1295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Metric 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87" name="Google Shape;987;p118"/>
          <p:cNvSpPr txBox="1"/>
          <p:nvPr/>
        </p:nvSpPr>
        <p:spPr>
          <a:xfrm>
            <a:off x="1985825" y="2365250"/>
            <a:ext cx="6465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[e.g. “A 10% increase in number of new products successfully launched without hiring  more staff.”]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88" name="Google Shape;988;p118"/>
          <p:cNvSpPr txBox="1"/>
          <p:nvPr/>
        </p:nvSpPr>
        <p:spPr>
          <a:xfrm>
            <a:off x="449325" y="3353652"/>
            <a:ext cx="1295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Metric 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89" name="Google Shape;989;p118"/>
          <p:cNvSpPr txBox="1"/>
          <p:nvPr/>
        </p:nvSpPr>
        <p:spPr>
          <a:xfrm>
            <a:off x="1985825" y="3238300"/>
            <a:ext cx="6890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[e.g. “A 10 point increase in customer NPS.”]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9"/>
          <p:cNvSpPr txBox="1">
            <a:spLocks noGrp="1"/>
          </p:cNvSpPr>
          <p:nvPr>
            <p:ph type="ctrTitle"/>
          </p:nvPr>
        </p:nvSpPr>
        <p:spPr>
          <a:xfrm>
            <a:off x="330725" y="559775"/>
            <a:ext cx="83562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Here’s where we go from here: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995" name="Google Shape;995;p119"/>
          <p:cNvSpPr txBox="1"/>
          <p:nvPr/>
        </p:nvSpPr>
        <p:spPr>
          <a:xfrm>
            <a:off x="330725" y="239175"/>
            <a:ext cx="4665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NEXT STEPS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996" name="Google Shape;996;p119"/>
          <p:cNvSpPr txBox="1"/>
          <p:nvPr/>
        </p:nvSpPr>
        <p:spPr>
          <a:xfrm>
            <a:off x="449325" y="1607543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Step 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97" name="Google Shape;997;p119"/>
          <p:cNvSpPr txBox="1"/>
          <p:nvPr/>
        </p:nvSpPr>
        <p:spPr>
          <a:xfrm>
            <a:off x="1796700" y="1492200"/>
            <a:ext cx="666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[Step 1 – e.g. “Drafting an AI manifesto that outlines guardrails and expectations.”]</a:t>
            </a:r>
            <a:endParaRPr/>
          </a:p>
        </p:txBody>
      </p:sp>
      <p:sp>
        <p:nvSpPr>
          <p:cNvPr id="998" name="Google Shape;998;p119"/>
          <p:cNvSpPr txBox="1"/>
          <p:nvPr/>
        </p:nvSpPr>
        <p:spPr>
          <a:xfrm>
            <a:off x="449325" y="2243746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Step 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99" name="Google Shape;999;p119"/>
          <p:cNvSpPr txBox="1"/>
          <p:nvPr/>
        </p:nvSpPr>
        <p:spPr>
          <a:xfrm>
            <a:off x="1796700" y="2128400"/>
            <a:ext cx="6735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[Step 2 – e.g. “Choosing pilot teams to roll AI out to first.”]</a:t>
            </a:r>
            <a:endParaRPr/>
          </a:p>
        </p:txBody>
      </p:sp>
      <p:sp>
        <p:nvSpPr>
          <p:cNvPr id="1000" name="Google Shape;1000;p119"/>
          <p:cNvSpPr txBox="1"/>
          <p:nvPr/>
        </p:nvSpPr>
        <p:spPr>
          <a:xfrm>
            <a:off x="449325" y="2879950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Step 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01" name="Google Shape;1001;p119"/>
          <p:cNvSpPr txBox="1"/>
          <p:nvPr/>
        </p:nvSpPr>
        <p:spPr>
          <a:xfrm>
            <a:off x="1796700" y="2764600"/>
            <a:ext cx="6890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[Step 3 – e.g. “Designing an onboarding and training plan for the pilot team.”]</a:t>
            </a:r>
            <a:endParaRPr/>
          </a:p>
        </p:txBody>
      </p:sp>
      <p:sp>
        <p:nvSpPr>
          <p:cNvPr id="1002" name="Google Shape;1002;p119"/>
          <p:cNvSpPr txBox="1"/>
          <p:nvPr/>
        </p:nvSpPr>
        <p:spPr>
          <a:xfrm>
            <a:off x="449325" y="3514653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Step 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03" name="Google Shape;1003;p119"/>
          <p:cNvSpPr txBox="1"/>
          <p:nvPr/>
        </p:nvSpPr>
        <p:spPr>
          <a:xfrm>
            <a:off x="1796700" y="3400803"/>
            <a:ext cx="71388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[Step 4 – e.g. “Design a reporting process that allows up to track measurable improvements.”]</a:t>
            </a:r>
            <a:endParaRPr/>
          </a:p>
        </p:txBody>
      </p:sp>
      <p:sp>
        <p:nvSpPr>
          <p:cNvPr id="1004" name="Google Shape;1004;p119"/>
          <p:cNvSpPr txBox="1"/>
          <p:nvPr/>
        </p:nvSpPr>
        <p:spPr>
          <a:xfrm>
            <a:off x="449325" y="4147856"/>
            <a:ext cx="1195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Step 5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05" name="Google Shape;1005;p119"/>
          <p:cNvSpPr txBox="1"/>
          <p:nvPr/>
        </p:nvSpPr>
        <p:spPr>
          <a:xfrm>
            <a:off x="1796700" y="4034006"/>
            <a:ext cx="6928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[Step 5 – e.g. “Begin management training.”]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0"/>
          <p:cNvSpPr txBox="1">
            <a:spLocks noGrp="1"/>
          </p:cNvSpPr>
          <p:nvPr>
            <p:ph type="ctrTitle"/>
          </p:nvPr>
        </p:nvSpPr>
        <p:spPr>
          <a:xfrm>
            <a:off x="330725" y="552375"/>
            <a:ext cx="86211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Some free tools to help us get started: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11" name="Google Shape;1011;p120"/>
          <p:cNvSpPr txBox="1"/>
          <p:nvPr/>
        </p:nvSpPr>
        <p:spPr>
          <a:xfrm>
            <a:off x="330725" y="239175"/>
            <a:ext cx="4665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6"/>
                </a:solidFill>
              </a:rPr>
              <a:t>HELPFUL RESOURCES</a:t>
            </a:r>
            <a:endParaRPr sz="1200" b="1">
              <a:solidFill>
                <a:schemeClr val="accent6"/>
              </a:solidFill>
            </a:endParaRPr>
          </a:p>
        </p:txBody>
      </p:sp>
      <p:sp>
        <p:nvSpPr>
          <p:cNvPr id="1012" name="Google Shape;1012;p120"/>
          <p:cNvSpPr txBox="1"/>
          <p:nvPr/>
        </p:nvSpPr>
        <p:spPr>
          <a:xfrm>
            <a:off x="424375" y="1301400"/>
            <a:ext cx="6733800" cy="22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1"/>
                </a:solidFill>
                <a:highlight>
                  <a:srgbClr val="9FFF6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Executive’s Guide to Generative AI eBook</a:t>
            </a:r>
            <a:endParaRPr sz="1600" b="1">
              <a:solidFill>
                <a:schemeClr val="dk1"/>
              </a:solidFill>
              <a:highlight>
                <a:srgbClr val="9FFF61"/>
              </a:highlight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1"/>
                </a:solidFill>
                <a:highlight>
                  <a:srgbClr val="9FFF6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Tool overview videos</a:t>
            </a:r>
            <a:r>
              <a:rPr lang="en" sz="1600">
                <a:solidFill>
                  <a:schemeClr val="dk1"/>
                </a:solidFill>
              </a:rPr>
              <a:t> for major LLMs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1"/>
                </a:solidFill>
                <a:highlight>
                  <a:srgbClr val="9FFF6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GPT workbook</a:t>
            </a:r>
            <a:r>
              <a:rPr lang="en" sz="1600">
                <a:solidFill>
                  <a:schemeClr val="dk1"/>
                </a:solidFill>
              </a:rPr>
              <a:t> (to help kickoff internal automation)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 b="1">
                <a:solidFill>
                  <a:schemeClr val="dk1"/>
                </a:solidFill>
                <a:highlight>
                  <a:schemeClr val="accent5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Manifesto Creation Guide</a:t>
            </a:r>
            <a:r>
              <a:rPr lang="en" sz="1600">
                <a:solidFill>
                  <a:schemeClr val="dk1"/>
                </a:solidFill>
              </a:rPr>
              <a:t> (to help set internal expectations)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1"/>
                </a:solidFill>
                <a:highlight>
                  <a:srgbClr val="9FFF61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workshop</a:t>
            </a:r>
            <a:r>
              <a:rPr lang="en" sz="1600" b="1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on 1 hour to AI proficiency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 b="1">
                <a:solidFill>
                  <a:schemeClr val="dk1"/>
                </a:solidFill>
                <a:highlight>
                  <a:schemeClr val="accent5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ROI Calculator</a:t>
            </a:r>
            <a:r>
              <a:rPr lang="en" sz="1600" b="1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(to measure qualitative &amp; quantitative wins)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21"/>
          <p:cNvSpPr txBox="1">
            <a:spLocks noGrp="1"/>
          </p:cNvSpPr>
          <p:nvPr>
            <p:ph type="ctrTitle"/>
          </p:nvPr>
        </p:nvSpPr>
        <p:spPr>
          <a:xfrm>
            <a:off x="330725" y="771396"/>
            <a:ext cx="8621100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Section is your workforce transformation partner for the age of AI.</a:t>
            </a:r>
            <a:endParaRPr sz="1600" b="1">
              <a:solidFill>
                <a:schemeClr val="dk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work with teams to create AI strategies that actually get ROI – and help employees get AI proficient fast in hands-on courses taught by executives from companies like OpenAI, Meta, and Google. Here’s who we’re working with right now: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21"/>
          <p:cNvSpPr txBox="1"/>
          <p:nvPr/>
        </p:nvSpPr>
        <p:spPr>
          <a:xfrm>
            <a:off x="330725" y="239175"/>
            <a:ext cx="4665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</a:rPr>
              <a:t>ABOUT SECTION</a:t>
            </a:r>
            <a:endParaRPr sz="1500" b="1">
              <a:solidFill>
                <a:schemeClr val="accent2"/>
              </a:solidFill>
            </a:endParaRPr>
          </a:p>
        </p:txBody>
      </p:sp>
      <p:sp>
        <p:nvSpPr>
          <p:cNvPr id="1019" name="Google Shape;1019;p121"/>
          <p:cNvSpPr txBox="1"/>
          <p:nvPr/>
        </p:nvSpPr>
        <p:spPr>
          <a:xfrm>
            <a:off x="330725" y="3798450"/>
            <a:ext cx="83058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2"/>
                </a:solidFill>
              </a:rPr>
              <a:t>P.S.</a:t>
            </a:r>
            <a:r>
              <a:rPr lang="en" sz="1700">
                <a:solidFill>
                  <a:schemeClr val="dk1"/>
                </a:solidFill>
              </a:rPr>
              <a:t> We can do everything we mentioned in this deck!</a:t>
            </a:r>
            <a:r>
              <a:rPr lang="en" sz="1700">
                <a:solidFill>
                  <a:schemeClr val="accent2"/>
                </a:solidFill>
              </a:rPr>
              <a:t> </a:t>
            </a:r>
            <a:r>
              <a:rPr lang="en" sz="17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 a meeting with a member of our team</a:t>
            </a:r>
            <a:r>
              <a:rPr lang="en" sz="1700">
                <a:solidFill>
                  <a:schemeClr val="lt1"/>
                </a:solidFill>
              </a:rPr>
              <a:t> </a:t>
            </a:r>
            <a:r>
              <a:rPr lang="en" sz="1700">
                <a:solidFill>
                  <a:schemeClr val="dk1"/>
                </a:solidFill>
              </a:rPr>
              <a:t>to talk about benchmarking AI use in your company, getting seats to our AI academy, or booking a consultation.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20" name="Google Shape;1020;p121"/>
          <p:cNvSpPr/>
          <p:nvPr/>
        </p:nvSpPr>
        <p:spPr>
          <a:xfrm>
            <a:off x="-23250" y="2367425"/>
            <a:ext cx="9190500" cy="1169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1" name="Google Shape;1021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88" y="2601271"/>
            <a:ext cx="760233" cy="30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9471" y="2636279"/>
            <a:ext cx="1074832" cy="23511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23" name="Google Shape;1023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5509" y="2601281"/>
            <a:ext cx="1122273" cy="63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4626" y="2438213"/>
            <a:ext cx="1122273" cy="63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6570" y="2618757"/>
            <a:ext cx="1467720" cy="27017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26" name="Google Shape;1026;p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2510" y="2598062"/>
            <a:ext cx="955000" cy="3115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27" name="Google Shape;1027;p121"/>
          <p:cNvPicPr preferRelativeResize="0"/>
          <p:nvPr/>
        </p:nvPicPr>
        <p:blipFill rotWithShape="1">
          <a:blip r:embed="rId10">
            <a:alphaModFix/>
          </a:blip>
          <a:srcRect t="25484" b="26530"/>
          <a:stretch/>
        </p:blipFill>
        <p:spPr>
          <a:xfrm>
            <a:off x="606488" y="3035590"/>
            <a:ext cx="1122273" cy="30290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28" name="Google Shape;1028;p1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99220" y="3069479"/>
            <a:ext cx="1759942" cy="23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21"/>
          <p:cNvPicPr preferRelativeResize="0"/>
          <p:nvPr/>
        </p:nvPicPr>
        <p:blipFill rotWithShape="1">
          <a:blip r:embed="rId12">
            <a:alphaModFix/>
          </a:blip>
          <a:srcRect t="29081" b="32209"/>
          <a:stretch/>
        </p:blipFill>
        <p:spPr>
          <a:xfrm>
            <a:off x="1889219" y="3051948"/>
            <a:ext cx="1240858" cy="27017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30" name="Google Shape;1030;p1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30901" y="3069478"/>
            <a:ext cx="806610" cy="23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67538" y="2936946"/>
            <a:ext cx="954998" cy="53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6"/>
          <p:cNvSpPr txBox="1">
            <a:spLocks noGrp="1"/>
          </p:cNvSpPr>
          <p:nvPr>
            <p:ph type="ctrTitle"/>
          </p:nvPr>
        </p:nvSpPr>
        <p:spPr>
          <a:xfrm>
            <a:off x="780300" y="894150"/>
            <a:ext cx="7583400" cy="167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Augmenting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[insert your team]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with AI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1" name="Google Shape;841;p106"/>
          <p:cNvSpPr txBox="1"/>
          <p:nvPr/>
        </p:nvSpPr>
        <p:spPr>
          <a:xfrm>
            <a:off x="321150" y="3250175"/>
            <a:ext cx="8501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MONTH XX, 2025 </a:t>
            </a:r>
            <a:endParaRPr sz="1200" b="1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2" name="Google Shape;842;p106"/>
          <p:cNvSpPr/>
          <p:nvPr/>
        </p:nvSpPr>
        <p:spPr>
          <a:xfrm>
            <a:off x="11975" y="4626000"/>
            <a:ext cx="9144000" cy="51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7"/>
          <p:cNvSpPr txBox="1"/>
          <p:nvPr/>
        </p:nvSpPr>
        <p:spPr>
          <a:xfrm>
            <a:off x="325800" y="1416525"/>
            <a:ext cx="4632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[Company team] </a:t>
            </a:r>
            <a:endParaRPr sz="34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has a significant opportunity to </a:t>
            </a:r>
            <a:r>
              <a:rPr lang="en" sz="3400" b="1">
                <a:solidFill>
                  <a:schemeClr val="accent6"/>
                </a:solidFill>
                <a:highlight>
                  <a:schemeClr val="accent5"/>
                </a:highlight>
              </a:rPr>
              <a:t>improve efficiency + output with AI </a:t>
            </a:r>
            <a:endParaRPr sz="34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848" name="Google Shape;848;p107"/>
          <p:cNvSpPr txBox="1"/>
          <p:nvPr/>
        </p:nvSpPr>
        <p:spPr>
          <a:xfrm>
            <a:off x="321150" y="1027700"/>
            <a:ext cx="8501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THE OPPORTUNITY </a:t>
            </a:r>
            <a:endParaRPr sz="1200" b="1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9" name="Google Shape;84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401" y="-593808"/>
            <a:ext cx="5933199" cy="791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8"/>
          <p:cNvSpPr txBox="1">
            <a:spLocks noGrp="1"/>
          </p:cNvSpPr>
          <p:nvPr>
            <p:ph type="ctrTitle"/>
          </p:nvPr>
        </p:nvSpPr>
        <p:spPr>
          <a:xfrm>
            <a:off x="610150" y="732225"/>
            <a:ext cx="7696200" cy="9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Desk workers with strong AI proficiency save over a day every week using AI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855" name="Google Shape;855;p108"/>
          <p:cNvSpPr txBox="1"/>
          <p:nvPr/>
        </p:nvSpPr>
        <p:spPr>
          <a:xfrm>
            <a:off x="610150" y="414325"/>
            <a:ext cx="39912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6"/>
                </a:solidFill>
              </a:rPr>
              <a:t>WHAT THE DATA SHOWS</a:t>
            </a:r>
            <a:endParaRPr sz="1200" b="1">
              <a:solidFill>
                <a:schemeClr val="accent6"/>
              </a:solidFill>
            </a:endParaRPr>
          </a:p>
        </p:txBody>
      </p:sp>
      <p:pic>
        <p:nvPicPr>
          <p:cNvPr id="856" name="Google Shape;85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50" y="1856175"/>
            <a:ext cx="7923699" cy="26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08"/>
          <p:cNvSpPr txBox="1"/>
          <p:nvPr/>
        </p:nvSpPr>
        <p:spPr>
          <a:xfrm>
            <a:off x="5741825" y="4520175"/>
            <a:ext cx="3238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</a:rPr>
              <a:t>Source: Section’s </a:t>
            </a:r>
            <a:r>
              <a:rPr lang="en" sz="1100" i="1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Proficiency Report</a:t>
            </a:r>
            <a:endParaRPr sz="1100" i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9"/>
          <p:cNvSpPr txBox="1">
            <a:spLocks noGrp="1"/>
          </p:cNvSpPr>
          <p:nvPr>
            <p:ph type="ctrTitle"/>
          </p:nvPr>
        </p:nvSpPr>
        <p:spPr>
          <a:xfrm>
            <a:off x="610150" y="729325"/>
            <a:ext cx="7696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Productivity gains are happening across roles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863" name="Google Shape;863;p109"/>
          <p:cNvSpPr txBox="1"/>
          <p:nvPr/>
        </p:nvSpPr>
        <p:spPr>
          <a:xfrm>
            <a:off x="610150" y="414325"/>
            <a:ext cx="39912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WHAT THE DATA SHOWS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864" name="Google Shape;864;p109"/>
          <p:cNvSpPr txBox="1"/>
          <p:nvPr/>
        </p:nvSpPr>
        <p:spPr>
          <a:xfrm>
            <a:off x="5616850" y="4754475"/>
            <a:ext cx="33639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dk1"/>
                </a:solidFill>
              </a:rPr>
              <a:t>Source: McKinsey, June 2023; HBS, Wharton, BCG, August 2023.; Experimental evidence on the productivity effects of gen AI, July 2023.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chemeClr val="dk2"/>
              </a:solidFill>
            </a:endParaRPr>
          </a:p>
        </p:txBody>
      </p:sp>
      <p:sp>
        <p:nvSpPr>
          <p:cNvPr id="865" name="Google Shape;865;p109"/>
          <p:cNvSpPr txBox="1"/>
          <p:nvPr/>
        </p:nvSpPr>
        <p:spPr>
          <a:xfrm>
            <a:off x="312225" y="15215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</a:rPr>
              <a:t>30-50%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866" name="Google Shape;866;p109"/>
          <p:cNvSpPr txBox="1"/>
          <p:nvPr/>
        </p:nvSpPr>
        <p:spPr>
          <a:xfrm>
            <a:off x="1194525" y="4072125"/>
            <a:ext cx="123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ENGINEERS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867" name="Google Shape;867;p109"/>
          <p:cNvSpPr txBox="1"/>
          <p:nvPr/>
        </p:nvSpPr>
        <p:spPr>
          <a:xfrm>
            <a:off x="3072000" y="15215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</a:rPr>
              <a:t>25%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868" name="Google Shape;868;p109"/>
          <p:cNvSpPr txBox="1"/>
          <p:nvPr/>
        </p:nvSpPr>
        <p:spPr>
          <a:xfrm>
            <a:off x="3829800" y="4072125"/>
            <a:ext cx="148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STRATEGISTS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869" name="Google Shape;869;p109"/>
          <p:cNvSpPr txBox="1"/>
          <p:nvPr/>
        </p:nvSpPr>
        <p:spPr>
          <a:xfrm>
            <a:off x="5798800" y="15215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</a:rPr>
              <a:t>40%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870" name="Google Shape;870;p109"/>
          <p:cNvSpPr txBox="1"/>
          <p:nvPr/>
        </p:nvSpPr>
        <p:spPr>
          <a:xfrm>
            <a:off x="6629650" y="4072125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WRITERS</a:t>
            </a:r>
            <a:endParaRPr sz="1300" b="1">
              <a:solidFill>
                <a:schemeClr val="dk1"/>
              </a:solidFill>
            </a:endParaRPr>
          </a:p>
        </p:txBody>
      </p:sp>
      <p:pic>
        <p:nvPicPr>
          <p:cNvPr id="871" name="Google Shape;87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171" y="2233766"/>
            <a:ext cx="1477658" cy="168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9227" y="2233766"/>
            <a:ext cx="1479147" cy="168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650" y="2233775"/>
            <a:ext cx="1479150" cy="168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0"/>
          <p:cNvSpPr txBox="1">
            <a:spLocks noGrp="1"/>
          </p:cNvSpPr>
          <p:nvPr>
            <p:ph type="ctrTitle"/>
          </p:nvPr>
        </p:nvSpPr>
        <p:spPr>
          <a:xfrm>
            <a:off x="245225" y="885600"/>
            <a:ext cx="2378400" cy="3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[Our industry] is [insert commentary on what the data shows].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your industry is ahead, you need to catch up. If your industry is behind, you can create a powerful advantage by getting ahead.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10"/>
          <p:cNvSpPr txBox="1"/>
          <p:nvPr/>
        </p:nvSpPr>
        <p:spPr>
          <a:xfrm>
            <a:off x="245225" y="505425"/>
            <a:ext cx="39912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WHAT THE DATA SHOWS</a:t>
            </a:r>
            <a:endParaRPr sz="1200" b="1">
              <a:solidFill>
                <a:schemeClr val="accent2"/>
              </a:solidFill>
            </a:endParaRPr>
          </a:p>
        </p:txBody>
      </p:sp>
      <p:grpSp>
        <p:nvGrpSpPr>
          <p:cNvPr id="880" name="Google Shape;880;p110"/>
          <p:cNvGrpSpPr/>
          <p:nvPr/>
        </p:nvGrpSpPr>
        <p:grpSpPr>
          <a:xfrm>
            <a:off x="2623675" y="561913"/>
            <a:ext cx="6295500" cy="3870900"/>
            <a:chOff x="2623675" y="561913"/>
            <a:chExt cx="6295500" cy="3870900"/>
          </a:xfrm>
        </p:grpSpPr>
        <p:sp>
          <p:nvSpPr>
            <p:cNvPr id="881" name="Google Shape;881;p110"/>
            <p:cNvSpPr/>
            <p:nvPr/>
          </p:nvSpPr>
          <p:spPr>
            <a:xfrm>
              <a:off x="2623675" y="561913"/>
              <a:ext cx="6295500" cy="3870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2" name="Google Shape;882;p110"/>
            <p:cNvPicPr preferRelativeResize="0"/>
            <p:nvPr/>
          </p:nvPicPr>
          <p:blipFill rotWithShape="1">
            <a:blip r:embed="rId3">
              <a:alphaModFix/>
            </a:blip>
            <a:srcRect l="3491" r="4857"/>
            <a:stretch/>
          </p:blipFill>
          <p:spPr>
            <a:xfrm>
              <a:off x="2696125" y="983856"/>
              <a:ext cx="6114950" cy="3160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3" name="Google Shape;883;p110"/>
          <p:cNvSpPr txBox="1"/>
          <p:nvPr/>
        </p:nvSpPr>
        <p:spPr>
          <a:xfrm>
            <a:off x="6252600" y="4438225"/>
            <a:ext cx="3238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</a:rPr>
              <a:t>Source: Section’s </a:t>
            </a:r>
            <a:r>
              <a:rPr lang="en" sz="1100" i="1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Proficiency Report</a:t>
            </a:r>
            <a:endParaRPr sz="1100" i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1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2025 goals as a team</a:t>
            </a:r>
            <a:endParaRPr/>
          </a:p>
        </p:txBody>
      </p:sp>
      <p:sp>
        <p:nvSpPr>
          <p:cNvPr id="889" name="Google Shape;889;p111"/>
          <p:cNvSpPr txBox="1"/>
          <p:nvPr/>
        </p:nvSpPr>
        <p:spPr>
          <a:xfrm>
            <a:off x="449325" y="1607550"/>
            <a:ext cx="1295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Goal 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90" name="Google Shape;890;p111"/>
          <p:cNvSpPr txBox="1"/>
          <p:nvPr/>
        </p:nvSpPr>
        <p:spPr>
          <a:xfrm>
            <a:off x="1985825" y="1492200"/>
            <a:ext cx="6851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[Goal 1] (e.g. Increase user conversion by creating a more smooth and delightful website experience)</a:t>
            </a:r>
            <a:endParaRPr/>
          </a:p>
        </p:txBody>
      </p:sp>
      <p:sp>
        <p:nvSpPr>
          <p:cNvPr id="891" name="Google Shape;891;p111"/>
          <p:cNvSpPr txBox="1"/>
          <p:nvPr/>
        </p:nvSpPr>
        <p:spPr>
          <a:xfrm>
            <a:off x="449325" y="2480601"/>
            <a:ext cx="1295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Goal 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92" name="Google Shape;892;p111"/>
          <p:cNvSpPr txBox="1"/>
          <p:nvPr/>
        </p:nvSpPr>
        <p:spPr>
          <a:xfrm>
            <a:off x="1985825" y="2365250"/>
            <a:ext cx="5101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[Goal 2] (e.g. Expand brand awareness with more timely thought leadership content)</a:t>
            </a:r>
            <a:endParaRPr/>
          </a:p>
        </p:txBody>
      </p:sp>
      <p:sp>
        <p:nvSpPr>
          <p:cNvPr id="893" name="Google Shape;893;p111"/>
          <p:cNvSpPr txBox="1"/>
          <p:nvPr/>
        </p:nvSpPr>
        <p:spPr>
          <a:xfrm>
            <a:off x="449325" y="3353652"/>
            <a:ext cx="1295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Goal 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94" name="Google Shape;894;p111"/>
          <p:cNvSpPr txBox="1"/>
          <p:nvPr/>
        </p:nvSpPr>
        <p:spPr>
          <a:xfrm>
            <a:off x="1985825" y="3238300"/>
            <a:ext cx="6890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[Goal 3] (e.g. Increase brand loyalty and retention by developing content that speaks directly to users)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2"/>
          <p:cNvSpPr txBox="1"/>
          <p:nvPr/>
        </p:nvSpPr>
        <p:spPr>
          <a:xfrm>
            <a:off x="338328" y="231803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A070D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Generative AI’s superpowers</a:t>
            </a:r>
            <a:endParaRPr sz="2800">
              <a:solidFill>
                <a:srgbClr val="0A070D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900" name="Google Shape;900;p112"/>
          <p:cNvSpPr/>
          <p:nvPr/>
        </p:nvSpPr>
        <p:spPr>
          <a:xfrm>
            <a:off x="412850" y="1481175"/>
            <a:ext cx="344700" cy="344700"/>
          </a:xfrm>
          <a:prstGeom prst="rect">
            <a:avLst/>
          </a:prstGeom>
          <a:solidFill>
            <a:srgbClr val="3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EEDF4"/>
                </a:solidFill>
              </a:rPr>
              <a:t>1</a:t>
            </a:r>
            <a:endParaRPr b="1">
              <a:solidFill>
                <a:srgbClr val="EEEDF4"/>
              </a:solidFill>
            </a:endParaRPr>
          </a:p>
        </p:txBody>
      </p:sp>
      <p:sp>
        <p:nvSpPr>
          <p:cNvPr id="901" name="Google Shape;901;p112"/>
          <p:cNvSpPr/>
          <p:nvPr/>
        </p:nvSpPr>
        <p:spPr>
          <a:xfrm>
            <a:off x="4561000" y="1437975"/>
            <a:ext cx="344700" cy="344700"/>
          </a:xfrm>
          <a:prstGeom prst="rect">
            <a:avLst/>
          </a:prstGeom>
          <a:solidFill>
            <a:srgbClr val="3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EEDF4"/>
                </a:solidFill>
              </a:rPr>
              <a:t>2</a:t>
            </a:r>
            <a:endParaRPr b="1">
              <a:solidFill>
                <a:srgbClr val="EEEDF4"/>
              </a:solidFill>
            </a:endParaRPr>
          </a:p>
        </p:txBody>
      </p:sp>
      <p:sp>
        <p:nvSpPr>
          <p:cNvPr id="902" name="Google Shape;902;p112"/>
          <p:cNvSpPr/>
          <p:nvPr/>
        </p:nvSpPr>
        <p:spPr>
          <a:xfrm>
            <a:off x="412850" y="2650725"/>
            <a:ext cx="344700" cy="344700"/>
          </a:xfrm>
          <a:prstGeom prst="rect">
            <a:avLst/>
          </a:prstGeom>
          <a:solidFill>
            <a:srgbClr val="3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EEDF4"/>
                </a:solidFill>
              </a:rPr>
              <a:t>3</a:t>
            </a:r>
            <a:endParaRPr b="1">
              <a:solidFill>
                <a:srgbClr val="EEEDF4"/>
              </a:solidFill>
            </a:endParaRPr>
          </a:p>
        </p:txBody>
      </p:sp>
      <p:sp>
        <p:nvSpPr>
          <p:cNvPr id="903" name="Google Shape;903;p112"/>
          <p:cNvSpPr/>
          <p:nvPr/>
        </p:nvSpPr>
        <p:spPr>
          <a:xfrm>
            <a:off x="4561000" y="2709225"/>
            <a:ext cx="344700" cy="344700"/>
          </a:xfrm>
          <a:prstGeom prst="rect">
            <a:avLst/>
          </a:prstGeom>
          <a:solidFill>
            <a:srgbClr val="3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EEDF4"/>
                </a:solidFill>
              </a:rPr>
              <a:t>4</a:t>
            </a:r>
            <a:endParaRPr b="1">
              <a:solidFill>
                <a:srgbClr val="EEEDF4"/>
              </a:solidFill>
            </a:endParaRPr>
          </a:p>
        </p:txBody>
      </p:sp>
      <p:sp>
        <p:nvSpPr>
          <p:cNvPr id="904" name="Google Shape;904;p112"/>
          <p:cNvSpPr txBox="1"/>
          <p:nvPr/>
        </p:nvSpPr>
        <p:spPr>
          <a:xfrm>
            <a:off x="756875" y="1436475"/>
            <a:ext cx="365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Generate ideas</a:t>
            </a:r>
            <a:endParaRPr sz="1600"/>
          </a:p>
        </p:txBody>
      </p:sp>
      <p:sp>
        <p:nvSpPr>
          <p:cNvPr id="905" name="Google Shape;905;p112"/>
          <p:cNvSpPr txBox="1"/>
          <p:nvPr/>
        </p:nvSpPr>
        <p:spPr>
          <a:xfrm>
            <a:off x="4944266" y="1285575"/>
            <a:ext cx="397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Analyze content (text, code, images, video, files)</a:t>
            </a:r>
            <a:endParaRPr sz="1600"/>
          </a:p>
        </p:txBody>
      </p:sp>
      <p:sp>
        <p:nvSpPr>
          <p:cNvPr id="906" name="Google Shape;906;p112"/>
          <p:cNvSpPr txBox="1"/>
          <p:nvPr/>
        </p:nvSpPr>
        <p:spPr>
          <a:xfrm>
            <a:off x="833075" y="2498325"/>
            <a:ext cx="3475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Generate content (text, code, images, video)</a:t>
            </a:r>
            <a:endParaRPr sz="1600"/>
          </a:p>
        </p:txBody>
      </p:sp>
      <p:sp>
        <p:nvSpPr>
          <p:cNvPr id="907" name="Google Shape;907;p112"/>
          <p:cNvSpPr txBox="1"/>
          <p:nvPr/>
        </p:nvSpPr>
        <p:spPr>
          <a:xfrm>
            <a:off x="4944266" y="2650725"/>
            <a:ext cx="368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Give feedback</a:t>
            </a:r>
            <a:endParaRPr sz="1600"/>
          </a:p>
        </p:txBody>
      </p:sp>
      <p:sp>
        <p:nvSpPr>
          <p:cNvPr id="908" name="Google Shape;908;p112"/>
          <p:cNvSpPr txBox="1"/>
          <p:nvPr/>
        </p:nvSpPr>
        <p:spPr>
          <a:xfrm>
            <a:off x="338325" y="1867575"/>
            <a:ext cx="356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highlight>
                  <a:srgbClr val="9FFF61"/>
                </a:highlight>
              </a:rPr>
              <a:t>Use Cases</a:t>
            </a:r>
            <a:r>
              <a:rPr lang="en" sz="1200">
                <a:highlight>
                  <a:srgbClr val="9FFF61"/>
                </a:highlight>
              </a:rPr>
              <a:t>: Thought partner | Brainstorming</a:t>
            </a:r>
            <a:endParaRPr sz="1200">
              <a:highlight>
                <a:srgbClr val="9FFF61"/>
              </a:highlight>
            </a:endParaRPr>
          </a:p>
        </p:txBody>
      </p:sp>
      <p:sp>
        <p:nvSpPr>
          <p:cNvPr id="909" name="Google Shape;909;p112"/>
          <p:cNvSpPr txBox="1"/>
          <p:nvPr/>
        </p:nvSpPr>
        <p:spPr>
          <a:xfrm>
            <a:off x="4561000" y="3178150"/>
            <a:ext cx="839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highlight>
                  <a:srgbClr val="9FFF61"/>
                </a:highlight>
              </a:rPr>
              <a:t>Use Cases</a:t>
            </a:r>
            <a:r>
              <a:rPr lang="en" sz="1200">
                <a:highlight>
                  <a:srgbClr val="9FFF61"/>
                </a:highlight>
              </a:rPr>
              <a:t>: Customer service | Tutors | Coaches  </a:t>
            </a:r>
            <a:endParaRPr sz="1200">
              <a:highlight>
                <a:srgbClr val="9FFF61"/>
              </a:highlight>
            </a:endParaRPr>
          </a:p>
        </p:txBody>
      </p:sp>
      <p:sp>
        <p:nvSpPr>
          <p:cNvPr id="910" name="Google Shape;910;p112"/>
          <p:cNvSpPr txBox="1"/>
          <p:nvPr/>
        </p:nvSpPr>
        <p:spPr>
          <a:xfrm>
            <a:off x="338325" y="3136950"/>
            <a:ext cx="38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highlight>
                  <a:srgbClr val="9FFF61"/>
                </a:highlight>
              </a:rPr>
              <a:t>Use Cases</a:t>
            </a:r>
            <a:r>
              <a:rPr lang="en" sz="1200">
                <a:highlight>
                  <a:srgbClr val="9FFF61"/>
                </a:highlight>
              </a:rPr>
              <a:t>: Copywriting | Media Assets | Translations </a:t>
            </a:r>
            <a:endParaRPr sz="1200">
              <a:highlight>
                <a:srgbClr val="9FFF61"/>
              </a:highlight>
            </a:endParaRPr>
          </a:p>
        </p:txBody>
      </p:sp>
      <p:sp>
        <p:nvSpPr>
          <p:cNvPr id="911" name="Google Shape;911;p112"/>
          <p:cNvSpPr txBox="1"/>
          <p:nvPr/>
        </p:nvSpPr>
        <p:spPr>
          <a:xfrm>
            <a:off x="4437900" y="1867575"/>
            <a:ext cx="839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highlight>
                  <a:srgbClr val="9FFF61"/>
                </a:highlight>
              </a:rPr>
              <a:t>Use Cases</a:t>
            </a:r>
            <a:r>
              <a:rPr lang="en" sz="1200">
                <a:highlight>
                  <a:srgbClr val="9FFF61"/>
                </a:highlight>
              </a:rPr>
              <a:t>: Content moderation I Summarizing I Analyzing data </a:t>
            </a:r>
            <a:endParaRPr sz="1200">
              <a:highlight>
                <a:srgbClr val="9FFF6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13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AI could optimize workflows that support our goals</a:t>
            </a:r>
            <a:endParaRPr/>
          </a:p>
        </p:txBody>
      </p:sp>
      <p:graphicFrame>
        <p:nvGraphicFramePr>
          <p:cNvPr id="917" name="Google Shape;917;p113"/>
          <p:cNvGraphicFramePr/>
          <p:nvPr/>
        </p:nvGraphicFramePr>
        <p:xfrm>
          <a:off x="423050" y="149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{EE0A91CC-C8B2-4BFD-954C-C002D5B956B4}</a:tableStyleId>
              </a:tblPr>
              <a:tblGrid>
                <a:gridCol w="191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Generate content (text, image, video, or code)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Analyze content (text, image, video, or code)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Generate ideas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Give feedback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1">
                          <a:solidFill>
                            <a:schemeClr val="dk1"/>
                          </a:solidFill>
                        </a:rPr>
                        <a:t>&lt;List workflows here&gt;</a:t>
                      </a:r>
                      <a:endParaRPr sz="900"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1">
                          <a:solidFill>
                            <a:schemeClr val="dk1"/>
                          </a:solidFill>
                        </a:rPr>
                        <a:t>&lt;List workflows here&gt;</a:t>
                      </a:r>
                      <a:endParaRPr sz="900"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1">
                          <a:solidFill>
                            <a:schemeClr val="dk1"/>
                          </a:solidFill>
                        </a:rPr>
                        <a:t>&lt;List workflows here&gt;</a:t>
                      </a:r>
                      <a:endParaRPr sz="900"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i="1">
                          <a:solidFill>
                            <a:schemeClr val="dk1"/>
                          </a:solidFill>
                        </a:rPr>
                        <a:t>&lt;List workflows here&gt;</a:t>
                      </a:r>
                      <a:endParaRPr sz="900"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ection Brand">
  <a:themeElements>
    <a:clrScheme name="Simple Light">
      <a:dk1>
        <a:srgbClr val="0A070D"/>
      </a:dk1>
      <a:lt1>
        <a:srgbClr val="EEEDF4"/>
      </a:lt1>
      <a:dk2>
        <a:srgbClr val="FFFFFF"/>
      </a:dk2>
      <a:lt2>
        <a:srgbClr val="CACDD7"/>
      </a:lt2>
      <a:accent1>
        <a:srgbClr val="00FFB7"/>
      </a:accent1>
      <a:accent2>
        <a:srgbClr val="9901EB"/>
      </a:accent2>
      <a:accent3>
        <a:srgbClr val="F2EB00"/>
      </a:accent3>
      <a:accent4>
        <a:srgbClr val="F100D6"/>
      </a:accent4>
      <a:accent5>
        <a:srgbClr val="9FFF61"/>
      </a:accent5>
      <a:accent6>
        <a:srgbClr val="3900FF"/>
      </a:accent6>
      <a:hlink>
        <a:srgbClr val="F100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and">
  <a:themeElements>
    <a:clrScheme name="Simple Light">
      <a:dk1>
        <a:srgbClr val="0A070D"/>
      </a:dk1>
      <a:lt1>
        <a:srgbClr val="EEEDF4"/>
      </a:lt1>
      <a:dk2>
        <a:srgbClr val="FFFFFF"/>
      </a:dk2>
      <a:lt2>
        <a:srgbClr val="CACDD7"/>
      </a:lt2>
      <a:accent1>
        <a:srgbClr val="00FFB7"/>
      </a:accent1>
      <a:accent2>
        <a:srgbClr val="9901EB"/>
      </a:accent2>
      <a:accent3>
        <a:srgbClr val="F2EB00"/>
      </a:accent3>
      <a:accent4>
        <a:srgbClr val="F100D6"/>
      </a:accent4>
      <a:accent5>
        <a:srgbClr val="9FFF61"/>
      </a:accent5>
      <a:accent6>
        <a:srgbClr val="3900FF"/>
      </a:accent6>
      <a:hlink>
        <a:srgbClr val="F100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Section Brand</vt:lpstr>
      <vt:lpstr>Section Brand</vt:lpstr>
      <vt:lpstr>PowerPoint Presentation</vt:lpstr>
      <vt:lpstr>Augmenting  [insert your team]  with AI</vt:lpstr>
      <vt:lpstr>PowerPoint Presentation</vt:lpstr>
      <vt:lpstr>Desk workers with strong AI proficiency save over a day every week using AI</vt:lpstr>
      <vt:lpstr>Productivity gains are happening across roles </vt:lpstr>
      <vt:lpstr>[Our industry] is [insert commentary on what the data shows].   Hint: If your industry is ahead, you need to catch up. If your industry is behind, you can create a powerful advantage by getting ahead. </vt:lpstr>
      <vt:lpstr>Our 2025 goals as a team</vt:lpstr>
      <vt:lpstr>PowerPoint Presentation</vt:lpstr>
      <vt:lpstr>How AI could optimize workflows that support our goals</vt:lpstr>
      <vt:lpstr>Where we should focus</vt:lpstr>
      <vt:lpstr>Three projects to prioritize in 2025 </vt:lpstr>
      <vt:lpstr>We will achieve [business outcomes] in [time frame] in the following way:</vt:lpstr>
      <vt:lpstr>To achieve these results, we will need to make the following investments:</vt:lpstr>
      <vt:lpstr>Here are the metrics we’ll be tracking to prove ROI in the next 24-36 months:</vt:lpstr>
      <vt:lpstr>Here’s where we go from here:</vt:lpstr>
      <vt:lpstr>Some free tools to help us get started:</vt:lpstr>
      <vt:lpstr>Section is your workforce transformation partner for the age of AI. We work with teams to create AI strategies that actually get ROI – and help employees get AI proficient fast in hands-on courses taught by executives from companies like OpenAI, Meta, and Google. Here’s who we’re working with right now: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Stanley Chatman</cp:lastModifiedBy>
  <cp:revision>1</cp:revision>
  <dcterms:modified xsi:type="dcterms:W3CDTF">2025-03-28T17:39:25Z</dcterms:modified>
</cp:coreProperties>
</file>